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4"/>
  </p:sldMasterIdLst>
  <p:notesMasterIdLst>
    <p:notesMasterId r:id="rId6"/>
  </p:notesMasterIdLst>
  <p:handoutMasterIdLst>
    <p:handoutMasterId r:id="rId7"/>
  </p:handoutMasterIdLst>
  <p:sldIdLst>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ona Lee" initials="YL" lastIdx="1" clrIdx="0">
    <p:extLst>
      <p:ext uri="{19B8F6BF-5375-455C-9EA6-DF929625EA0E}">
        <p15:presenceInfo xmlns:p15="http://schemas.microsoft.com/office/powerpoint/2012/main" userId="7f445ac4d1af5e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05D"/>
    <a:srgbClr val="FFF9BF"/>
    <a:srgbClr val="ECECEC"/>
    <a:srgbClr val="FFFFFF"/>
    <a:srgbClr val="2E2B68"/>
    <a:srgbClr val="0C6F54"/>
    <a:srgbClr val="222930"/>
    <a:srgbClr val="F7FAFB"/>
    <a:srgbClr val="F8E2C0"/>
    <a:srgbClr val="FDF7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56D4B2-8D82-4AAE-AFD4-34047140FA26}" v="1" dt="2023-09-13T22:59:31.8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12" autoAdjust="0"/>
    <p:restoredTop sz="96327"/>
  </p:normalViewPr>
  <p:slideViewPr>
    <p:cSldViewPr snapToGrid="0">
      <p:cViewPr varScale="1">
        <p:scale>
          <a:sx n="124" d="100"/>
          <a:sy n="124" d="100"/>
        </p:scale>
        <p:origin x="1048" y="168"/>
      </p:cViewPr>
      <p:guideLst/>
    </p:cSldViewPr>
  </p:slideViewPr>
  <p:notesTextViewPr>
    <p:cViewPr>
      <p:scale>
        <a:sx n="1" d="1"/>
        <a:sy n="1" d="1"/>
      </p:scale>
      <p:origin x="0" y="0"/>
    </p:cViewPr>
  </p:notesTextViewPr>
  <p:notesViewPr>
    <p:cSldViewPr snapToGrid="0">
      <p:cViewPr varScale="1">
        <p:scale>
          <a:sx n="104" d="100"/>
          <a:sy n="104" d="100"/>
        </p:scale>
        <p:origin x="186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Domingo" userId="0f870fd2-efdc-4bce-a361-bcda7f7b9c06" providerId="ADAL" clId="{8156D4B2-8D82-4AAE-AFD4-34047140FA26}"/>
    <pc:docChg chg="undo custSel modSld">
      <pc:chgData name="Linda Domingo" userId="0f870fd2-efdc-4bce-a361-bcda7f7b9c06" providerId="ADAL" clId="{8156D4B2-8D82-4AAE-AFD4-34047140FA26}" dt="2023-09-13T23:14:42.671" v="73"/>
      <pc:docMkLst>
        <pc:docMk/>
      </pc:docMkLst>
      <pc:sldChg chg="addSp delSp modSp mod">
        <pc:chgData name="Linda Domingo" userId="0f870fd2-efdc-4bce-a361-bcda7f7b9c06" providerId="ADAL" clId="{8156D4B2-8D82-4AAE-AFD4-34047140FA26}" dt="2023-09-13T23:14:42.671" v="73"/>
        <pc:sldMkLst>
          <pc:docMk/>
          <pc:sldMk cId="3247958174" sldId="258"/>
        </pc:sldMkLst>
        <pc:spChg chg="add mod">
          <ac:chgData name="Linda Domingo" userId="0f870fd2-efdc-4bce-a361-bcda7f7b9c06" providerId="ADAL" clId="{8156D4B2-8D82-4AAE-AFD4-34047140FA26}" dt="2023-09-13T22:53:27.566" v="0" actId="478"/>
          <ac:spMkLst>
            <pc:docMk/>
            <pc:sldMk cId="3247958174" sldId="258"/>
            <ac:spMk id="5" creationId="{1AA634E4-9483-70EC-A8B0-4CD589E17521}"/>
          </ac:spMkLst>
        </pc:spChg>
        <pc:spChg chg="mod">
          <ac:chgData name="Linda Domingo" userId="0f870fd2-efdc-4bce-a361-bcda7f7b9c06" providerId="ADAL" clId="{8156D4B2-8D82-4AAE-AFD4-34047140FA26}" dt="2023-09-13T22:59:19.960" v="60" actId="20577"/>
          <ac:spMkLst>
            <pc:docMk/>
            <pc:sldMk cId="3247958174" sldId="258"/>
            <ac:spMk id="28" creationId="{CE6CD887-CF88-9ABF-BC68-F9902ACF8760}"/>
          </ac:spMkLst>
        </pc:spChg>
        <pc:spChg chg="mod">
          <ac:chgData name="Linda Domingo" userId="0f870fd2-efdc-4bce-a361-bcda7f7b9c06" providerId="ADAL" clId="{8156D4B2-8D82-4AAE-AFD4-34047140FA26}" dt="2023-09-13T23:02:53.674" v="61"/>
          <ac:spMkLst>
            <pc:docMk/>
            <pc:sldMk cId="3247958174" sldId="258"/>
            <ac:spMk id="29" creationId="{0CE3811D-E641-8A3C-0922-7EDB5107C6D1}"/>
          </ac:spMkLst>
        </pc:spChg>
        <pc:spChg chg="mod">
          <ac:chgData name="Linda Domingo" userId="0f870fd2-efdc-4bce-a361-bcda7f7b9c06" providerId="ADAL" clId="{8156D4B2-8D82-4AAE-AFD4-34047140FA26}" dt="2023-09-13T23:03:01.065" v="62"/>
          <ac:spMkLst>
            <pc:docMk/>
            <pc:sldMk cId="3247958174" sldId="258"/>
            <ac:spMk id="30" creationId="{158E797E-F56C-A236-3CFB-CE2F29416B0D}"/>
          </ac:spMkLst>
        </pc:spChg>
        <pc:spChg chg="mod">
          <ac:chgData name="Linda Domingo" userId="0f870fd2-efdc-4bce-a361-bcda7f7b9c06" providerId="ADAL" clId="{8156D4B2-8D82-4AAE-AFD4-34047140FA26}" dt="2023-09-13T23:03:07.520" v="63"/>
          <ac:spMkLst>
            <pc:docMk/>
            <pc:sldMk cId="3247958174" sldId="258"/>
            <ac:spMk id="31" creationId="{F8C1AA74-3E33-F5CA-B4EB-21846BD89160}"/>
          </ac:spMkLst>
        </pc:spChg>
        <pc:spChg chg="mod">
          <ac:chgData name="Linda Domingo" userId="0f870fd2-efdc-4bce-a361-bcda7f7b9c06" providerId="ADAL" clId="{8156D4B2-8D82-4AAE-AFD4-34047140FA26}" dt="2023-09-13T23:14:21.621" v="72" actId="20577"/>
          <ac:spMkLst>
            <pc:docMk/>
            <pc:sldMk cId="3247958174" sldId="258"/>
            <ac:spMk id="32" creationId="{4DDC82AB-75B6-2952-5BB8-2119C5986C14}"/>
          </ac:spMkLst>
        </pc:spChg>
        <pc:spChg chg="mod">
          <ac:chgData name="Linda Domingo" userId="0f870fd2-efdc-4bce-a361-bcda7f7b9c06" providerId="ADAL" clId="{8156D4B2-8D82-4AAE-AFD4-34047140FA26}" dt="2023-09-13T23:14:42.671" v="73"/>
          <ac:spMkLst>
            <pc:docMk/>
            <pc:sldMk cId="3247958174" sldId="258"/>
            <ac:spMk id="33" creationId="{8208CFDE-A959-2EA3-4E89-55694EDB3315}"/>
          </ac:spMkLst>
        </pc:spChg>
        <pc:picChg chg="del">
          <ac:chgData name="Linda Domingo" userId="0f870fd2-efdc-4bce-a361-bcda7f7b9c06" providerId="ADAL" clId="{8156D4B2-8D82-4AAE-AFD4-34047140FA26}" dt="2023-09-13T22:53:27.566" v="0" actId="478"/>
          <ac:picMkLst>
            <pc:docMk/>
            <pc:sldMk cId="3247958174" sldId="258"/>
            <ac:picMk id="11" creationId="{DA9912B8-8727-26B5-145C-F2DB373ADD9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555E4D-89D7-4AB3-AA4C-FD060A59E4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9EF226-116B-4D1C-895C-9B6F657014E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79CB49-0505-4733-81CC-4733A89D4B27}" type="datetimeFigureOut">
              <a:rPr lang="en-US" smtClean="0"/>
              <a:t>10/18/23</a:t>
            </a:fld>
            <a:endParaRPr lang="en-US"/>
          </a:p>
        </p:txBody>
      </p:sp>
      <p:sp>
        <p:nvSpPr>
          <p:cNvPr id="4" name="Footer Placeholder 3">
            <a:extLst>
              <a:ext uri="{FF2B5EF4-FFF2-40B4-BE49-F238E27FC236}">
                <a16:creationId xmlns:a16="http://schemas.microsoft.com/office/drawing/2014/main" id="{EDDB9FD8-2F6F-4092-AFC7-3BE43A74BF7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AA2426-8A12-4374-9D83-F11C5F7C63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889510-F86A-4C1A-B88C-7F268A6233B7}" type="slidenum">
              <a:rPr lang="en-US" smtClean="0"/>
              <a:t>‹#›</a:t>
            </a:fld>
            <a:endParaRPr lang="en-US"/>
          </a:p>
        </p:txBody>
      </p:sp>
    </p:spTree>
    <p:extLst>
      <p:ext uri="{BB962C8B-B14F-4D97-AF65-F5344CB8AC3E}">
        <p14:creationId xmlns:p14="http://schemas.microsoft.com/office/powerpoint/2010/main" val="58011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30FF3D-C5D3-C34D-99FB-0F4BB95CD0B7}" type="datetimeFigureOut">
              <a:rPr lang="en-US" smtClean="0"/>
              <a:t>10/18/23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82F23D-C1D2-2A4C-A3A3-31BA482E5D70}" type="slidenum">
              <a:rPr lang="en-US" smtClean="0"/>
              <a:t>‹#›</a:t>
            </a:fld>
            <a:endParaRPr lang="en-US"/>
          </a:p>
        </p:txBody>
      </p:sp>
    </p:spTree>
    <p:extLst>
      <p:ext uri="{BB962C8B-B14F-4D97-AF65-F5344CB8AC3E}">
        <p14:creationId xmlns:p14="http://schemas.microsoft.com/office/powerpoint/2010/main" val="28804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82F23D-C1D2-2A4C-A3A3-31BA482E5D70}" type="slidenum">
              <a:rPr lang="en-US" smtClean="0"/>
              <a:t>1</a:t>
            </a:fld>
            <a:endParaRPr lang="en-US"/>
          </a:p>
        </p:txBody>
      </p:sp>
    </p:spTree>
    <p:extLst>
      <p:ext uri="{BB962C8B-B14F-4D97-AF65-F5344CB8AC3E}">
        <p14:creationId xmlns:p14="http://schemas.microsoft.com/office/powerpoint/2010/main" val="660215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3048000" y="4762"/>
            <a:ext cx="5892229"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3" name="Picture Placeholder 4">
            <a:extLst>
              <a:ext uri="{FF2B5EF4-FFF2-40B4-BE49-F238E27FC236}">
                <a16:creationId xmlns:a16="http://schemas.microsoft.com/office/drawing/2014/main" id="{28804A25-7893-A097-3E35-CA7C513AB57C}"/>
              </a:ext>
            </a:extLst>
          </p:cNvPr>
          <p:cNvSpPr>
            <a:spLocks noGrp="1" noChangeAspect="1"/>
          </p:cNvSpPr>
          <p:nvPr>
            <p:ph type="pic" sz="quarter" idx="23" hasCustomPrompt="1"/>
          </p:nvPr>
        </p:nvSpPr>
        <p:spPr>
          <a:xfrm>
            <a:off x="304799" y="304800"/>
            <a:ext cx="2438399" cy="1619534"/>
          </a:xfrm>
          <a:prstGeom prst="rect">
            <a:avLst/>
          </a:prstGeom>
          <a:solidFill>
            <a:schemeClr val="bg1"/>
          </a:solidFill>
          <a:ln w="6350">
            <a:solidFill>
              <a:schemeClr val="tx1">
                <a:lumMod val="50000"/>
                <a:lumOff val="50000"/>
              </a:schemeClr>
            </a:solidFill>
          </a:ln>
        </p:spPr>
        <p:txBody>
          <a:bodyPr anchor="ctr"/>
          <a:lstStyle>
            <a:lvl1pPr marL="0" indent="0" algn="ctr">
              <a:buNone/>
              <a:defRPr sz="2400"/>
            </a:lvl1pPr>
          </a:lstStyle>
          <a:p>
            <a:r>
              <a:rPr lang="en-US" dirty="0"/>
              <a:t>PLACE CASE STUDY LOGO</a:t>
            </a:r>
          </a:p>
        </p:txBody>
      </p:sp>
      <p:sp>
        <p:nvSpPr>
          <p:cNvPr id="7" name="Rectangle 6">
            <a:extLst>
              <a:ext uri="{FF2B5EF4-FFF2-40B4-BE49-F238E27FC236}">
                <a16:creationId xmlns:a16="http://schemas.microsoft.com/office/drawing/2014/main" id="{5613827F-6135-3BBC-E3EB-40BE54BB00F0}"/>
              </a:ext>
            </a:extLst>
          </p:cNvPr>
          <p:cNvSpPr/>
          <p:nvPr userDrawn="1"/>
        </p:nvSpPr>
        <p:spPr>
          <a:xfrm>
            <a:off x="8940228" y="0"/>
            <a:ext cx="3251771"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50688D52-BBF0-0473-90DA-13327C92D5B9}"/>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6" name="TextBox 15">
            <a:extLst>
              <a:ext uri="{FF2B5EF4-FFF2-40B4-BE49-F238E27FC236}">
                <a16:creationId xmlns:a16="http://schemas.microsoft.com/office/drawing/2014/main" id="{93893DDA-CDD7-F619-9EF5-BBC168582408}"/>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8" name="TextBox 17">
            <a:extLst>
              <a:ext uri="{FF2B5EF4-FFF2-40B4-BE49-F238E27FC236}">
                <a16:creationId xmlns:a16="http://schemas.microsoft.com/office/drawing/2014/main" id="{64592BD9-1313-F743-8122-5C086041F329}"/>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2130359"/>
            <a:ext cx="2443162" cy="3913673"/>
          </a:xfrm>
          <a:prstGeom prst="rect">
            <a:avLst/>
          </a:prstGeom>
        </p:spPr>
        <p:txBody>
          <a:bodyPr lIns="0" tIns="0" rIns="0" bIns="0" anchor="b"/>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customer summary. Please bold customer,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2" name="Text Placeholder 31">
            <a:extLst>
              <a:ext uri="{FF2B5EF4-FFF2-40B4-BE49-F238E27FC236}">
                <a16:creationId xmlns:a16="http://schemas.microsoft.com/office/drawing/2014/main" id="{25F8601D-2473-9479-441A-CABDFBEFFE3B}"/>
              </a:ext>
            </a:extLst>
          </p:cNvPr>
          <p:cNvSpPr>
            <a:spLocks noGrp="1"/>
          </p:cNvSpPr>
          <p:nvPr>
            <p:ph type="body" sz="quarter" idx="31" hasCustomPrompt="1"/>
          </p:nvPr>
        </p:nvSpPr>
        <p:spPr>
          <a:xfrm>
            <a:off x="8940800" y="304800"/>
            <a:ext cx="2955047" cy="1941253"/>
          </a:xfrm>
          <a:prstGeom prst="rect">
            <a:avLst/>
          </a:prstGeom>
        </p:spPr>
        <p:txBody>
          <a:bodyPr lIns="0" tIns="0" rIns="0" bIns="0" anchor="ctr"/>
          <a:lstStyle>
            <a:lvl1pPr marL="174625" indent="-58738">
              <a:lnSpc>
                <a:spcPts val="1600"/>
              </a:lnSpc>
              <a:spcBef>
                <a:spcPts val="0"/>
              </a:spcBef>
              <a:spcAft>
                <a:spcPts val="400"/>
              </a:spcAft>
              <a:buNone/>
              <a:tabLst/>
              <a:defRPr sz="1200">
                <a:solidFill>
                  <a:schemeClr val="bg1"/>
                </a:solidFill>
              </a:defRPr>
            </a:lvl1pPr>
          </a:lstStyle>
          <a:p>
            <a:pPr lvl="0"/>
            <a:r>
              <a:rPr lang="en-US" dirty="0"/>
              <a:t>Click to edit quote style. It’s indented to accommodate for the quote marks.</a:t>
            </a:r>
          </a:p>
        </p:txBody>
      </p:sp>
      <p:sp>
        <p:nvSpPr>
          <p:cNvPr id="34" name="Text Placeholder 33">
            <a:extLst>
              <a:ext uri="{FF2B5EF4-FFF2-40B4-BE49-F238E27FC236}">
                <a16:creationId xmlns:a16="http://schemas.microsoft.com/office/drawing/2014/main" id="{7BBBFC27-C14E-C8F8-9F12-15B96D271E1E}"/>
              </a:ext>
            </a:extLst>
          </p:cNvPr>
          <p:cNvSpPr>
            <a:spLocks noGrp="1"/>
          </p:cNvSpPr>
          <p:nvPr>
            <p:ph type="body" sz="quarter" idx="32" hasCustomPrompt="1"/>
          </p:nvPr>
        </p:nvSpPr>
        <p:spPr>
          <a:xfrm>
            <a:off x="9144000" y="2422526"/>
            <a:ext cx="2743200" cy="587968"/>
          </a:xfrm>
          <a:prstGeom prst="rect">
            <a:avLst/>
          </a:prstGeom>
        </p:spPr>
        <p:txBody>
          <a:bodyPr lIns="0" tIns="0" rIns="0" bIns="0" anchor="b"/>
          <a:lstStyle>
            <a:lvl1pPr marL="0" indent="0">
              <a:lnSpc>
                <a:spcPts val="1600"/>
              </a:lnSpc>
              <a:spcBef>
                <a:spcPts val="0"/>
              </a:spcBef>
              <a:spcAft>
                <a:spcPts val="400"/>
              </a:spcAft>
              <a:buNone/>
              <a:defRPr sz="12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 (add EM dash) Click to add name, job role and organization</a:t>
            </a:r>
          </a:p>
        </p:txBody>
      </p:sp>
      <p:sp>
        <p:nvSpPr>
          <p:cNvPr id="4" name="Rounded Rectangle 3">
            <a:extLst>
              <a:ext uri="{FF2B5EF4-FFF2-40B4-BE49-F238E27FC236}">
                <a16:creationId xmlns:a16="http://schemas.microsoft.com/office/drawing/2014/main" id="{8F4C02DB-80FD-2B12-0629-A52D89E6604B}"/>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59C5DAE-AE15-0FF6-B2A4-D234D75D134B}"/>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Tree>
    <p:extLst>
      <p:ext uri="{BB962C8B-B14F-4D97-AF65-F5344CB8AC3E}">
        <p14:creationId xmlns:p14="http://schemas.microsoft.com/office/powerpoint/2010/main" val="53361294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59128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07E7CF-9359-37FB-6438-AE13C0300DD5}"/>
              </a:ext>
            </a:extLst>
          </p:cNvPr>
          <p:cNvSpPr/>
          <p:nvPr userDrawn="1"/>
        </p:nvSpPr>
        <p:spPr>
          <a:xfrm>
            <a:off x="0" y="0"/>
            <a:ext cx="3048000" cy="68532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595657B7-16B5-F36C-B29E-287CC5455D28}"/>
              </a:ext>
            </a:extLst>
          </p:cNvPr>
          <p:cNvCxnSpPr>
            <a:cxnSpLocks/>
          </p:cNvCxnSpPr>
          <p:nvPr userDrawn="1"/>
        </p:nvCxnSpPr>
        <p:spPr>
          <a:xfrm>
            <a:off x="3251200" y="6244604"/>
            <a:ext cx="8636000" cy="0"/>
          </a:xfrm>
          <a:prstGeom prst="line">
            <a:avLst/>
          </a:prstGeom>
          <a:ln w="19050">
            <a:solidFill>
              <a:schemeClr val="accent3"/>
            </a:solidFill>
          </a:ln>
        </p:spPr>
        <p:style>
          <a:lnRef idx="1">
            <a:schemeClr val="dk1"/>
          </a:lnRef>
          <a:fillRef idx="0">
            <a:schemeClr val="dk1"/>
          </a:fillRef>
          <a:effectRef idx="0">
            <a:schemeClr val="dk1"/>
          </a:effectRef>
          <a:fontRef idx="minor">
            <a:schemeClr val="tx1"/>
          </a:fontRef>
        </p:style>
      </p:cxnSp>
      <p:pic>
        <p:nvPicPr>
          <p:cNvPr id="4" name="Graphic 3">
            <a:extLst>
              <a:ext uri="{FF2B5EF4-FFF2-40B4-BE49-F238E27FC236}">
                <a16:creationId xmlns:a16="http://schemas.microsoft.com/office/drawing/2014/main" id="{F37C92C9-3552-67D5-1CA3-A7117CA264B9}"/>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0468471" y="6415150"/>
            <a:ext cx="1476089" cy="256712"/>
          </a:xfrm>
          <a:prstGeom prst="rect">
            <a:avLst/>
          </a:prstGeom>
        </p:spPr>
      </p:pic>
    </p:spTree>
    <p:extLst>
      <p:ext uri="{BB962C8B-B14F-4D97-AF65-F5344CB8AC3E}">
        <p14:creationId xmlns:p14="http://schemas.microsoft.com/office/powerpoint/2010/main" val="162466971"/>
      </p:ext>
    </p:extLst>
  </p:cSld>
  <p:clrMap bg1="lt1" tx1="dk1" bg2="lt2" tx2="dk2" accent1="accent1" accent2="accent2" accent3="accent3" accent4="accent4" accent5="accent5" accent6="accent6" hlink="hlink" folHlink="folHlink"/>
  <p:sldLayoutIdLst>
    <p:sldLayoutId id="2147483808" r:id="rId1"/>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5" userDrawn="1">
          <p15:clr>
            <a:srgbClr val="F26B43"/>
          </p15:clr>
        </p15:guide>
        <p15:guide id="36" pos="7680" userDrawn="1">
          <p15:clr>
            <a:srgbClr val="F26B43"/>
          </p15:clr>
        </p15:guide>
        <p15:guide id="37" pos="192" userDrawn="1">
          <p15:clr>
            <a:srgbClr val="F26B43"/>
          </p15:clr>
        </p15:guide>
        <p15:guide id="38" pos="680" userDrawn="1">
          <p15:clr>
            <a:srgbClr val="F26B43"/>
          </p15:clr>
        </p15:guide>
        <p15:guide id="39" pos="808" userDrawn="1">
          <p15:clr>
            <a:srgbClr val="F26B43"/>
          </p15:clr>
        </p15:guide>
        <p15:guide id="40" pos="1304" userDrawn="1">
          <p15:clr>
            <a:srgbClr val="F26B43"/>
          </p15:clr>
        </p15:guide>
        <p15:guide id="41" pos="1432" userDrawn="1">
          <p15:clr>
            <a:srgbClr val="F26B43"/>
          </p15:clr>
        </p15:guide>
        <p15:guide id="42" pos="1920" userDrawn="1">
          <p15:clr>
            <a:srgbClr val="F26B43"/>
          </p15:clr>
        </p15:guide>
        <p15:guide id="43" pos="2048" userDrawn="1">
          <p15:clr>
            <a:srgbClr val="F26B43"/>
          </p15:clr>
        </p15:guide>
        <p15:guide id="44" pos="2536" userDrawn="1">
          <p15:clr>
            <a:srgbClr val="F26B43"/>
          </p15:clr>
        </p15:guide>
        <p15:guide id="45" pos="2664" userDrawn="1">
          <p15:clr>
            <a:srgbClr val="F26B43"/>
          </p15:clr>
        </p15:guide>
        <p15:guide id="46" pos="3160" userDrawn="1">
          <p15:clr>
            <a:srgbClr val="F26B43"/>
          </p15:clr>
        </p15:guide>
        <p15:guide id="47" pos="3288" userDrawn="1">
          <p15:clr>
            <a:srgbClr val="F26B43"/>
          </p15:clr>
        </p15:guide>
        <p15:guide id="48" pos="3776" userDrawn="1">
          <p15:clr>
            <a:srgbClr val="F26B43"/>
          </p15:clr>
        </p15:guide>
        <p15:guide id="49" pos="3904" userDrawn="1">
          <p15:clr>
            <a:srgbClr val="F26B43"/>
          </p15:clr>
        </p15:guide>
        <p15:guide id="50" pos="4392" userDrawn="1">
          <p15:clr>
            <a:srgbClr val="F26B43"/>
          </p15:clr>
        </p15:guide>
        <p15:guide id="51" pos="4520" userDrawn="1">
          <p15:clr>
            <a:srgbClr val="F26B43"/>
          </p15:clr>
        </p15:guide>
        <p15:guide id="52" pos="5016" userDrawn="1">
          <p15:clr>
            <a:srgbClr val="F26B43"/>
          </p15:clr>
        </p15:guide>
        <p15:guide id="53" pos="5144" userDrawn="1">
          <p15:clr>
            <a:srgbClr val="F26B43"/>
          </p15:clr>
        </p15:guide>
        <p15:guide id="54" pos="5632" userDrawn="1">
          <p15:clr>
            <a:srgbClr val="F26B43"/>
          </p15:clr>
        </p15:guide>
        <p15:guide id="55" pos="5760" userDrawn="1">
          <p15:clr>
            <a:srgbClr val="F26B43"/>
          </p15:clr>
        </p15:guide>
        <p15:guide id="56" pos="6248" userDrawn="1">
          <p15:clr>
            <a:srgbClr val="F26B43"/>
          </p15:clr>
        </p15:guide>
        <p15:guide id="57" pos="6376" userDrawn="1">
          <p15:clr>
            <a:srgbClr val="F26B43"/>
          </p15:clr>
        </p15:guide>
        <p15:guide id="58" pos="6872" userDrawn="1">
          <p15:clr>
            <a:srgbClr val="F26B43"/>
          </p15:clr>
        </p15:guide>
        <p15:guide id="59" pos="7000" userDrawn="1">
          <p15:clr>
            <a:srgbClr val="F26B43"/>
          </p15:clr>
        </p15:guide>
        <p15:guide id="60" pos="7488" userDrawn="1">
          <p15:clr>
            <a:srgbClr val="F26B43"/>
          </p15:clr>
        </p15:guide>
        <p15:guide id="61" orient="horz" userDrawn="1">
          <p15:clr>
            <a:srgbClr val="F26B43"/>
          </p15:clr>
        </p15:guide>
        <p15:guide id="62" orient="horz" pos="4320" userDrawn="1">
          <p15:clr>
            <a:srgbClr val="F26B43"/>
          </p15:clr>
        </p15:guide>
        <p15:guide id="63" orient="horz" pos="192" userDrawn="1">
          <p15:clr>
            <a:srgbClr val="F26B43"/>
          </p15:clr>
        </p15:guide>
        <p15:guide id="64" orient="horz" pos="4124" userDrawn="1">
          <p15:clr>
            <a:srgbClr val="F26B43"/>
          </p15:clr>
        </p15:guide>
        <p15:guide id="65" orient="horz" pos="4061" userDrawn="1">
          <p15:clr>
            <a:srgbClr val="FBAE40"/>
          </p15:clr>
        </p15:guide>
        <p15:guide id="66" pos="3840" userDrawn="1">
          <p15:clr>
            <a:srgbClr val="5ACBF0"/>
          </p15:clr>
        </p15:guide>
        <p15:guide id="67" orient="horz" pos="2160" userDrawn="1">
          <p15:clr>
            <a:srgbClr val="5ACBF0"/>
          </p15:clr>
        </p15:guide>
        <p15:guide id="68" pos="264" userDrawn="1">
          <p15:clr>
            <a:srgbClr val="FBAE40"/>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laserfiche.com/products/document-and-records-management/?utm_source=case-study&amp;utm_medium=presentation&amp;utm_campaign=logistics" TargetMode="External"/><Relationship Id="rId7" Type="http://schemas.openxmlformats.org/officeDocument/2006/relationships/hyperlink" Target="https://www.laserfiche.com/resources/customer-stories/dhl-aviaton/?utm_source=case-study&amp;utm_medium=presentation&amp;utm_campaign=logistic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laserfiche.com/products/process-automation/?utm_source=case-study&amp;utm_medium=presentation&amp;utm_campaign=logistics" TargetMode="External"/><Relationship Id="rId5" Type="http://schemas.openxmlformats.org/officeDocument/2006/relationships/hyperlink" Target="https://www.laserfiche.com/products/intelligent-data-capture/?utm_source=case-study&amp;utm_medium=presentation&amp;utm_campaign=logistics" TargetMode="External"/><Relationship Id="rId4" Type="http://schemas.openxmlformats.org/officeDocument/2006/relationships/hyperlink" Target="https://www.laserfiche.com/products/information-governance/"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CE6CD887-CF88-9ABF-BC68-F9902ACF8760}"/>
              </a:ext>
            </a:extLst>
          </p:cNvPr>
          <p:cNvSpPr>
            <a:spLocks noGrp="1"/>
          </p:cNvSpPr>
          <p:nvPr>
            <p:ph type="body" sz="quarter" idx="27"/>
          </p:nvPr>
        </p:nvSpPr>
        <p:spPr/>
        <p:txBody>
          <a:bodyPr/>
          <a:lstStyle/>
          <a:p>
            <a:r>
              <a:rPr lang="en-US" b="1" dirty="0"/>
              <a:t>Customer:</a:t>
            </a:r>
            <a:br>
              <a:rPr lang="en-US" dirty="0"/>
            </a:br>
            <a:r>
              <a:rPr lang="en-US" dirty="0"/>
              <a:t>DHL Aviation</a:t>
            </a:r>
          </a:p>
          <a:p>
            <a:r>
              <a:rPr lang="en-US" b="1" dirty="0"/>
              <a:t>Industry:</a:t>
            </a:r>
            <a:br>
              <a:rPr lang="en-US" dirty="0"/>
            </a:br>
            <a:r>
              <a:rPr lang="en-US" dirty="0"/>
              <a:t>Logistics</a:t>
            </a:r>
          </a:p>
          <a:p>
            <a:r>
              <a:rPr lang="en-US" b="1" dirty="0"/>
              <a:t>Size:</a:t>
            </a:r>
            <a:br>
              <a:rPr lang="en-US" dirty="0"/>
            </a:br>
            <a:r>
              <a:rPr lang="en-US" dirty="0"/>
              <a:t>1,000+ employees</a:t>
            </a:r>
          </a:p>
          <a:p>
            <a:r>
              <a:rPr lang="en-US" b="1" dirty="0"/>
              <a:t>Region:</a:t>
            </a:r>
            <a:br>
              <a:rPr lang="en-US" dirty="0"/>
            </a:br>
            <a:r>
              <a:rPr lang="en-US" dirty="0"/>
              <a:t>Latin America</a:t>
            </a:r>
          </a:p>
          <a:p>
            <a:r>
              <a:rPr lang="en-US" b="1" dirty="0"/>
              <a:t>Products and Services:</a:t>
            </a:r>
          </a:p>
          <a:p>
            <a:pPr marL="171450" indent="-171450">
              <a:buFont typeface="Arial" panose="020B0604020202020204" pitchFamily="34" charset="0"/>
              <a:buChar char="•"/>
            </a:pPr>
            <a:r>
              <a:rPr lang="en-US" dirty="0">
                <a:hlinkClick r:id="rId3"/>
              </a:rPr>
              <a:t>Document and Records Management</a:t>
            </a:r>
            <a:endParaRPr lang="en-US" dirty="0">
              <a:hlinkClick r:id="rId4"/>
            </a:endParaRPr>
          </a:p>
          <a:p>
            <a:pPr marL="171450" indent="-171450">
              <a:buFont typeface="Arial" panose="020B0604020202020204" pitchFamily="34" charset="0"/>
              <a:buChar char="•"/>
            </a:pPr>
            <a:r>
              <a:rPr lang="en-US" dirty="0">
                <a:hlinkClick r:id="rId5"/>
              </a:rPr>
              <a:t>Intelligent Data Capture</a:t>
            </a:r>
            <a:endParaRPr lang="en-US" dirty="0">
              <a:hlinkClick r:id="rId4"/>
            </a:endParaRPr>
          </a:p>
          <a:p>
            <a:pPr marL="171450" indent="-171450">
              <a:buFont typeface="Arial" panose="020B0604020202020204" pitchFamily="34" charset="0"/>
              <a:buChar char="•"/>
            </a:pPr>
            <a:r>
              <a:rPr lang="en-US" dirty="0">
                <a:hlinkClick r:id="rId6"/>
              </a:rPr>
              <a:t>Process Automation</a:t>
            </a:r>
            <a:endParaRPr lang="en-US" dirty="0"/>
          </a:p>
        </p:txBody>
      </p:sp>
      <p:sp>
        <p:nvSpPr>
          <p:cNvPr id="29" name="Text Placeholder 28">
            <a:extLst>
              <a:ext uri="{FF2B5EF4-FFF2-40B4-BE49-F238E27FC236}">
                <a16:creationId xmlns:a16="http://schemas.microsoft.com/office/drawing/2014/main" id="{0CE3811D-E641-8A3C-0922-7EDB5107C6D1}"/>
              </a:ext>
            </a:extLst>
          </p:cNvPr>
          <p:cNvSpPr>
            <a:spLocks noGrp="1"/>
          </p:cNvSpPr>
          <p:nvPr>
            <p:ph type="body" sz="quarter" idx="28"/>
          </p:nvPr>
        </p:nvSpPr>
        <p:spPr/>
        <p:txBody>
          <a:bodyPr/>
          <a:lstStyle/>
          <a:p>
            <a:r>
              <a:rPr lang="en-US" dirty="0"/>
              <a:t>As DHL strengthens infrastructure in Latin America, the IT department needed to build more automated, digital and sustainable operations. Initiatives to digitize flight information and records for pilots and dispatchers evolved into larger projects in airplane maintenance and legal. </a:t>
            </a:r>
          </a:p>
        </p:txBody>
      </p:sp>
      <p:sp>
        <p:nvSpPr>
          <p:cNvPr id="30" name="Text Placeholder 29">
            <a:extLst>
              <a:ext uri="{FF2B5EF4-FFF2-40B4-BE49-F238E27FC236}">
                <a16:creationId xmlns:a16="http://schemas.microsoft.com/office/drawing/2014/main" id="{158E797E-F56C-A236-3CFB-CE2F29416B0D}"/>
              </a:ext>
            </a:extLst>
          </p:cNvPr>
          <p:cNvSpPr>
            <a:spLocks noGrp="1"/>
          </p:cNvSpPr>
          <p:nvPr>
            <p:ph type="body" sz="quarter" idx="29"/>
          </p:nvPr>
        </p:nvSpPr>
        <p:spPr>
          <a:xfrm>
            <a:off x="6197028" y="3645273"/>
            <a:ext cx="2734553" cy="2398759"/>
          </a:xfrm>
        </p:spPr>
        <p:txBody>
          <a:bodyPr/>
          <a:lstStyle/>
          <a:p>
            <a:r>
              <a:rPr lang="en-US" dirty="0"/>
              <a:t>Laserfiche was the perfect solution for its records management, electronic forms and process automation capabilities. As departments discover new efficiencies and see how easy Laserfiche is to use, the Laserfiche project list continues to grow. </a:t>
            </a:r>
          </a:p>
        </p:txBody>
      </p:sp>
      <p:sp>
        <p:nvSpPr>
          <p:cNvPr id="31" name="Text Placeholder 30">
            <a:extLst>
              <a:ext uri="{FF2B5EF4-FFF2-40B4-BE49-F238E27FC236}">
                <a16:creationId xmlns:a16="http://schemas.microsoft.com/office/drawing/2014/main" id="{F8C1AA74-3E33-F5CA-B4EB-21846BD89160}"/>
              </a:ext>
            </a:extLst>
          </p:cNvPr>
          <p:cNvSpPr>
            <a:spLocks noGrp="1"/>
          </p:cNvSpPr>
          <p:nvPr>
            <p:ph type="body" sz="quarter" idx="30"/>
          </p:nvPr>
        </p:nvSpPr>
        <p:spPr/>
        <p:txBody>
          <a:bodyPr/>
          <a:lstStyle/>
          <a:p>
            <a:r>
              <a:rPr lang="en-US" dirty="0"/>
              <a:t>With Laserfiche, DHL has created more sustainable and efficient operations. These digital initiatives have also opened up opportunities to gather data on processes, enabling the organization to continue to optimize and grow without sacrificing quality in its services. </a:t>
            </a:r>
          </a:p>
        </p:txBody>
      </p:sp>
      <p:sp>
        <p:nvSpPr>
          <p:cNvPr id="32" name="Text Placeholder 31">
            <a:extLst>
              <a:ext uri="{FF2B5EF4-FFF2-40B4-BE49-F238E27FC236}">
                <a16:creationId xmlns:a16="http://schemas.microsoft.com/office/drawing/2014/main" id="{4DDC82AB-75B6-2952-5BB8-2119C5986C14}"/>
              </a:ext>
            </a:extLst>
          </p:cNvPr>
          <p:cNvSpPr>
            <a:spLocks noGrp="1"/>
          </p:cNvSpPr>
          <p:nvPr>
            <p:ph type="body" sz="quarter" idx="31"/>
          </p:nvPr>
        </p:nvSpPr>
        <p:spPr>
          <a:xfrm>
            <a:off x="8940800" y="813968"/>
            <a:ext cx="2955047" cy="722053"/>
          </a:xfrm>
        </p:spPr>
        <p:txBody>
          <a:bodyPr/>
          <a:lstStyle/>
          <a:p>
            <a:r>
              <a:rPr lang="en-US" dirty="0"/>
              <a:t>“Laserfiche is so easy. You can build a process in your mind, put it on paper, and Laserfiche will do its magic.”</a:t>
            </a:r>
          </a:p>
        </p:txBody>
      </p:sp>
      <p:sp>
        <p:nvSpPr>
          <p:cNvPr id="33" name="Text Placeholder 32">
            <a:extLst>
              <a:ext uri="{FF2B5EF4-FFF2-40B4-BE49-F238E27FC236}">
                <a16:creationId xmlns:a16="http://schemas.microsoft.com/office/drawing/2014/main" id="{8208CFDE-A959-2EA3-4E89-55694EDB3315}"/>
              </a:ext>
            </a:extLst>
          </p:cNvPr>
          <p:cNvSpPr>
            <a:spLocks noGrp="1"/>
          </p:cNvSpPr>
          <p:nvPr>
            <p:ph type="body" sz="quarter" idx="32"/>
          </p:nvPr>
        </p:nvSpPr>
        <p:spPr>
          <a:xfrm>
            <a:off x="9144000" y="1924334"/>
            <a:ext cx="2743200" cy="587968"/>
          </a:xfrm>
        </p:spPr>
        <p:txBody>
          <a:bodyPr/>
          <a:lstStyle/>
          <a:p>
            <a:r>
              <a:rPr lang="en-US" dirty="0"/>
              <a:t>— Rodolfo Gonzalez, Information Technology Manager, DHL de Guatemala S.A.</a:t>
            </a:r>
          </a:p>
        </p:txBody>
      </p:sp>
      <p:sp>
        <p:nvSpPr>
          <p:cNvPr id="2" name="Rounded Rectangle 1">
            <a:hlinkClick r:id="rId7"/>
            <a:extLst>
              <a:ext uri="{FF2B5EF4-FFF2-40B4-BE49-F238E27FC236}">
                <a16:creationId xmlns:a16="http://schemas.microsoft.com/office/drawing/2014/main" id="{2B766E24-6DD1-DFE5-BB79-3B324202C0C1}"/>
              </a:ext>
            </a:extLst>
          </p:cNvPr>
          <p:cNvSpPr/>
          <p:nvPr/>
        </p:nvSpPr>
        <p:spPr>
          <a:xfrm>
            <a:off x="327174" y="6259891"/>
            <a:ext cx="2426298" cy="3949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Placeholder 9" descr="A logo of a delivery truck&#10;&#10;Description automatically generated">
            <a:extLst>
              <a:ext uri="{FF2B5EF4-FFF2-40B4-BE49-F238E27FC236}">
                <a16:creationId xmlns:a16="http://schemas.microsoft.com/office/drawing/2014/main" id="{6737714F-48E0-1F53-5EB7-90A098FEC9A6}"/>
              </a:ext>
            </a:extLst>
          </p:cNvPr>
          <p:cNvPicPr>
            <a:picLocks noGrp="1" noChangeAspect="1"/>
          </p:cNvPicPr>
          <p:nvPr>
            <p:ph type="pic" sz="quarter" idx="23"/>
          </p:nvPr>
        </p:nvPicPr>
        <p:blipFill>
          <a:blip r:embed="rId8">
            <a:extLst>
              <a:ext uri="{28A0092B-C50C-407E-A947-70E740481C1C}">
                <a14:useLocalDpi xmlns:a14="http://schemas.microsoft.com/office/drawing/2010/main" val="0"/>
              </a:ext>
            </a:extLst>
          </a:blip>
          <a:srcRect l="24518" r="24518"/>
          <a:stretch>
            <a:fillRect/>
          </a:stretch>
        </p:blipFill>
        <p:spPr/>
      </p:pic>
      <p:pic>
        <p:nvPicPr>
          <p:cNvPr id="19" name="Picture Placeholder 18" descr="A yellow airplane on a runway&#10;&#10;Description automatically generated">
            <a:extLst>
              <a:ext uri="{FF2B5EF4-FFF2-40B4-BE49-F238E27FC236}">
                <a16:creationId xmlns:a16="http://schemas.microsoft.com/office/drawing/2014/main" id="{48D7E3AF-9DBA-9570-50AB-6D1CBFB13A2B}"/>
              </a:ext>
            </a:extLst>
          </p:cNvPr>
          <p:cNvPicPr>
            <a:picLocks noGrp="1" noChangeAspect="1"/>
          </p:cNvPicPr>
          <p:nvPr>
            <p:ph type="pic" sz="quarter" idx="24"/>
          </p:nvPr>
        </p:nvPicPr>
        <p:blipFill rotWithShape="1">
          <a:blip r:embed="rId9">
            <a:extLst>
              <a:ext uri="{28A0092B-C50C-407E-A947-70E740481C1C}">
                <a14:useLocalDpi xmlns:a14="http://schemas.microsoft.com/office/drawing/2010/main" val="0"/>
              </a:ext>
            </a:extLst>
          </a:blip>
          <a:srcRect l="6869" t="12868" r="10494" b="21417"/>
          <a:stretch/>
        </p:blipFill>
        <p:spPr>
          <a:xfrm>
            <a:off x="3048000" y="4762"/>
            <a:ext cx="5892229" cy="3217862"/>
          </a:xfrm>
        </p:spPr>
      </p:pic>
    </p:spTree>
    <p:extLst>
      <p:ext uri="{BB962C8B-B14F-4D97-AF65-F5344CB8AC3E}">
        <p14:creationId xmlns:p14="http://schemas.microsoft.com/office/powerpoint/2010/main" val="3247958174"/>
      </p:ext>
    </p:extLst>
  </p:cSld>
  <p:clrMapOvr>
    <a:masterClrMapping/>
  </p:clrMapOvr>
</p:sld>
</file>

<file path=ppt/theme/theme1.xml><?xml version="1.0" encoding="utf-8"?>
<a:theme xmlns:a="http://schemas.openxmlformats.org/drawingml/2006/main" name="Laserfiche Theme">
  <a:themeElements>
    <a:clrScheme name="Laserfiche Theme 2022">
      <a:dk1>
        <a:srgbClr val="21282F"/>
      </a:dk1>
      <a:lt1>
        <a:srgbClr val="FFFFFF"/>
      </a:lt1>
      <a:dk2>
        <a:srgbClr val="083D66"/>
      </a:dk2>
      <a:lt2>
        <a:srgbClr val="F3F7F9"/>
      </a:lt2>
      <a:accent1>
        <a:srgbClr val="E35105"/>
      </a:accent1>
      <a:accent2>
        <a:srgbClr val="083C66"/>
      </a:accent2>
      <a:accent3>
        <a:srgbClr val="DDE5ED"/>
      </a:accent3>
      <a:accent4>
        <a:srgbClr val="00706C"/>
      </a:accent4>
      <a:accent5>
        <a:srgbClr val="E39A24"/>
      </a:accent5>
      <a:accent6>
        <a:srgbClr val="B60469"/>
      </a:accent6>
      <a:hlink>
        <a:srgbClr val="0066D4"/>
      </a:hlink>
      <a:folHlink>
        <a:srgbClr val="80A5B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case-study-one-sheet-2305" id="{5EA13CD2-D545-A941-A27C-5A33416D8D2B}" vid="{49FAAB03-0CF7-9E46-9189-E240081775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oject_x0020_ID xmlns="b39b09f5-cafc-4224-bad4-d14490fe18d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7860C65DBC6D429E02E31FAAF98C9B" ma:contentTypeVersion="18" ma:contentTypeDescription="Create a new document." ma:contentTypeScope="" ma:versionID="3e82f37c8349404928e1d965b04f1bd8">
  <xsd:schema xmlns:xsd="http://www.w3.org/2001/XMLSchema" xmlns:xs="http://www.w3.org/2001/XMLSchema" xmlns:p="http://schemas.microsoft.com/office/2006/metadata/properties" xmlns:ns2="76bc8f26-8d91-4f68-b952-e5b049acb6ef" xmlns:ns3="b39b09f5-cafc-4224-bad4-d14490fe18d1" targetNamespace="http://schemas.microsoft.com/office/2006/metadata/properties" ma:root="true" ma:fieldsID="a6ed40012759c4c650277585cfd47941" ns2:_="" ns3:_="">
    <xsd:import namespace="76bc8f26-8d91-4f68-b952-e5b049acb6ef"/>
    <xsd:import namespace="b39b09f5-cafc-4224-bad4-d14490fe18d1"/>
    <xsd:element name="properties">
      <xsd:complexType>
        <xsd:sequence>
          <xsd:element name="documentManagement">
            <xsd:complexType>
              <xsd:all>
                <xsd:element ref="ns2:SharedWithUsers" minOccurs="0"/>
                <xsd:element ref="ns2:SharedWithDetails" minOccurs="0"/>
                <xsd:element ref="ns3:Project_x0020_ID"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c8f26-8d91-4f68-b952-e5b049acb6ef" elementFormDefault="qualified">
    <xsd:import namespace="http://schemas.microsoft.com/office/2006/documentManagement/types"/>
    <xsd:import namespace="http://schemas.microsoft.com/office/infopath/2007/PartnerControls"/>
    <xsd:element name="SharedWithUsers" ma:index="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9b09f5-cafc-4224-bad4-d14490fe18d1" elementFormDefault="qualified">
    <xsd:import namespace="http://schemas.microsoft.com/office/2006/documentManagement/types"/>
    <xsd:import namespace="http://schemas.microsoft.com/office/infopath/2007/PartnerControls"/>
    <xsd:element name="Project_x0020_ID" ma:index="6" nillable="true" ma:displayName="Project ID" ma:internalName="Project_x0020_ID" ma:readOnly="false">
      <xsd:simpleType>
        <xsd:restriction base="dms:Text">
          <xsd:maxLength value="255"/>
        </xsd:restriction>
      </xsd:simpleType>
    </xsd:element>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Tags" ma:index="9" nillable="true" ma:displayName="Tags" ma:internalName="MediaServiceAutoTags" ma:readOnly="true">
      <xsd:simpleType>
        <xsd:restriction base="dms:Text"/>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33D597-BDE7-4FF8-A836-6E50C3335523}">
  <ds:schemaRefs>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b39b09f5-cafc-4224-bad4-d14490fe18d1"/>
    <ds:schemaRef ds:uri="http://www.w3.org/XML/1998/namespace"/>
    <ds:schemaRef ds:uri="http://purl.org/dc/terms/"/>
    <ds:schemaRef ds:uri="http://schemas.microsoft.com/office/2006/documentManagement/types"/>
    <ds:schemaRef ds:uri="http://purl.org/dc/dcmitype/"/>
    <ds:schemaRef ds:uri="76bc8f26-8d91-4f68-b952-e5b049acb6ef"/>
  </ds:schemaRefs>
</ds:datastoreItem>
</file>

<file path=customXml/itemProps2.xml><?xml version="1.0" encoding="utf-8"?>
<ds:datastoreItem xmlns:ds="http://schemas.openxmlformats.org/officeDocument/2006/customXml" ds:itemID="{DCCFE95A-F973-4BFE-B3EC-39D1A60A62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bc8f26-8d91-4f68-b952-e5b049acb6ef"/>
    <ds:schemaRef ds:uri="b39b09f5-cafc-4224-bad4-d14490fe18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AAB7D8F-D153-4147-8604-E9F2BC8F45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Laserfiche Theme</Template>
  <TotalTime>832</TotalTime>
  <Words>200</Words>
  <Application>Microsoft Macintosh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Franklin Gothic Heavy</vt:lpstr>
      <vt:lpstr>Laserfiche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Toyo Fukuda</cp:lastModifiedBy>
  <cp:revision>30</cp:revision>
  <dcterms:created xsi:type="dcterms:W3CDTF">2023-05-12T08:20:02Z</dcterms:created>
  <dcterms:modified xsi:type="dcterms:W3CDTF">2023-10-18T23:54:01Z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246ab784-c624-44f2-9cd8-ef442bda7f23</vt:lpwstr>
  </property>
  <property fmtid="{D5CDD505-2E9C-101B-9397-08002B2CF9AE}" pid="3" name="ContentTypeId">
    <vt:lpwstr>0x010100437860C65DBC6D429E02E31FAAF98C9B</vt:lpwstr>
  </property>
  <property fmtid="{D5CDD505-2E9C-101B-9397-08002B2CF9AE}" pid="4" name="MSIP_Label_f42aa342-8706-4288-bd11-ebb85995028c_Enabled">
    <vt:lpwstr>true</vt:lpwstr>
  </property>
  <property fmtid="{D5CDD505-2E9C-101B-9397-08002B2CF9AE}" pid="5" name="MSIP_Label_f42aa342-8706-4288-bd11-ebb85995028c_SetDate">
    <vt:lpwstr>2021-03-08T19:41:13Z</vt:lpwstr>
  </property>
  <property fmtid="{D5CDD505-2E9C-101B-9397-08002B2CF9AE}" pid="6" name="MSIP_Label_f42aa342-8706-4288-bd11-ebb85995028c_Method">
    <vt:lpwstr>Standard</vt:lpwstr>
  </property>
  <property fmtid="{D5CDD505-2E9C-101B-9397-08002B2CF9AE}" pid="7" name="MSIP_Label_f42aa342-8706-4288-bd11-ebb85995028c_Name">
    <vt:lpwstr>Internal</vt:lpwstr>
  </property>
  <property fmtid="{D5CDD505-2E9C-101B-9397-08002B2CF9AE}" pid="8" name="MSIP_Label_f42aa342-8706-4288-bd11-ebb85995028c_SiteId">
    <vt:lpwstr>72f988bf-86f1-41af-91ab-2d7cd011db47</vt:lpwstr>
  </property>
  <property fmtid="{D5CDD505-2E9C-101B-9397-08002B2CF9AE}" pid="9" name="MSIP_Label_f42aa342-8706-4288-bd11-ebb85995028c_ActionId">
    <vt:lpwstr>e58aa798-fc8a-413c-8e05-500419b74ff1</vt:lpwstr>
  </property>
  <property fmtid="{D5CDD505-2E9C-101B-9397-08002B2CF9AE}" pid="10" name="MSIP_Label_f42aa342-8706-4288-bd11-ebb85995028c_ContentBits">
    <vt:lpwstr>0</vt:lpwstr>
  </property>
</Properties>
</file>