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4"/>
  </p:sldMasterIdLst>
  <p:notesMasterIdLst>
    <p:notesMasterId r:id="rId6"/>
  </p:notesMasterIdLst>
  <p:handoutMasterIdLst>
    <p:handoutMasterId r:id="rId7"/>
  </p:handoutMasterIdLst>
  <p:sldIdLst>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ona Lee" initials="YL" lastIdx="1" clrIdx="0">
    <p:extLst>
      <p:ext uri="{19B8F6BF-5375-455C-9EA6-DF929625EA0E}">
        <p15:presenceInfo xmlns:p15="http://schemas.microsoft.com/office/powerpoint/2012/main" userId="7f445ac4d1af5e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505D"/>
    <a:srgbClr val="FFF9BF"/>
    <a:srgbClr val="ECECEC"/>
    <a:srgbClr val="FFFFFF"/>
    <a:srgbClr val="2E2B68"/>
    <a:srgbClr val="0C6F54"/>
    <a:srgbClr val="222930"/>
    <a:srgbClr val="F7FAFB"/>
    <a:srgbClr val="F8E2C0"/>
    <a:srgbClr val="FDF7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A4D075-CE08-4A9E-8572-213F9F8701AE}" v="4" dt="2023-07-13T18:25:54.0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39" autoAdjust="0"/>
    <p:restoredTop sz="96327"/>
  </p:normalViewPr>
  <p:slideViewPr>
    <p:cSldViewPr snapToGrid="0">
      <p:cViewPr varScale="1">
        <p:scale>
          <a:sx n="124" d="100"/>
          <a:sy n="124" d="100"/>
        </p:scale>
        <p:origin x="1008" y="168"/>
      </p:cViewPr>
      <p:guideLst/>
    </p:cSldViewPr>
  </p:slideViewPr>
  <p:notesTextViewPr>
    <p:cViewPr>
      <p:scale>
        <a:sx n="1" d="1"/>
        <a:sy n="1" d="1"/>
      </p:scale>
      <p:origin x="0" y="0"/>
    </p:cViewPr>
  </p:notesTextViewPr>
  <p:notesViewPr>
    <p:cSldViewPr snapToGrid="0">
      <p:cViewPr varScale="1">
        <p:scale>
          <a:sx n="104" d="100"/>
          <a:sy n="104" d="100"/>
        </p:scale>
        <p:origin x="186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Domingo" userId="0f870fd2-efdc-4bce-a361-bcda7f7b9c06" providerId="ADAL" clId="{DBA4D075-CE08-4A9E-8572-213F9F8701AE}"/>
    <pc:docChg chg="undo custSel modSld">
      <pc:chgData name="Linda Domingo" userId="0f870fd2-efdc-4bce-a361-bcda7f7b9c06" providerId="ADAL" clId="{DBA4D075-CE08-4A9E-8572-213F9F8701AE}" dt="2023-07-13T18:27:24.324" v="105" actId="20577"/>
      <pc:docMkLst>
        <pc:docMk/>
      </pc:docMkLst>
      <pc:sldChg chg="addSp delSp modSp mod">
        <pc:chgData name="Linda Domingo" userId="0f870fd2-efdc-4bce-a361-bcda7f7b9c06" providerId="ADAL" clId="{DBA4D075-CE08-4A9E-8572-213F9F8701AE}" dt="2023-07-13T18:27:24.324" v="105" actId="20577"/>
        <pc:sldMkLst>
          <pc:docMk/>
          <pc:sldMk cId="3840811282" sldId="258"/>
        </pc:sldMkLst>
        <pc:spChg chg="add del mod">
          <ac:chgData name="Linda Domingo" userId="0f870fd2-efdc-4bce-a361-bcda7f7b9c06" providerId="ADAL" clId="{DBA4D075-CE08-4A9E-8572-213F9F8701AE}" dt="2023-07-13T18:24:01.796" v="1" actId="931"/>
          <ac:spMkLst>
            <pc:docMk/>
            <pc:sldMk cId="3840811282" sldId="258"/>
            <ac:spMk id="5" creationId="{94495077-F529-EEB3-68B3-9736F4DE44D4}"/>
          </ac:spMkLst>
        </pc:spChg>
        <pc:spChg chg="mod">
          <ac:chgData name="Linda Domingo" userId="0f870fd2-efdc-4bce-a361-bcda7f7b9c06" providerId="ADAL" clId="{DBA4D075-CE08-4A9E-8572-213F9F8701AE}" dt="2023-07-13T18:25:28.056" v="61" actId="20577"/>
          <ac:spMkLst>
            <pc:docMk/>
            <pc:sldMk cId="3840811282" sldId="258"/>
            <ac:spMk id="28" creationId="{CE6CD887-CF88-9ABF-BC68-F9902ACF8760}"/>
          </ac:spMkLst>
        </pc:spChg>
        <pc:spChg chg="mod">
          <ac:chgData name="Linda Domingo" userId="0f870fd2-efdc-4bce-a361-bcda7f7b9c06" providerId="ADAL" clId="{DBA4D075-CE08-4A9E-8572-213F9F8701AE}" dt="2023-07-13T18:26:08.443" v="62"/>
          <ac:spMkLst>
            <pc:docMk/>
            <pc:sldMk cId="3840811282" sldId="258"/>
            <ac:spMk id="29" creationId="{0CE3811D-E641-8A3C-0922-7EDB5107C6D1}"/>
          </ac:spMkLst>
        </pc:spChg>
        <pc:spChg chg="mod">
          <ac:chgData name="Linda Domingo" userId="0f870fd2-efdc-4bce-a361-bcda7f7b9c06" providerId="ADAL" clId="{DBA4D075-CE08-4A9E-8572-213F9F8701AE}" dt="2023-07-13T18:26:14.959" v="63"/>
          <ac:spMkLst>
            <pc:docMk/>
            <pc:sldMk cId="3840811282" sldId="258"/>
            <ac:spMk id="30" creationId="{158E797E-F56C-A236-3CFB-CE2F29416B0D}"/>
          </ac:spMkLst>
        </pc:spChg>
        <pc:spChg chg="mod">
          <ac:chgData name="Linda Domingo" userId="0f870fd2-efdc-4bce-a361-bcda7f7b9c06" providerId="ADAL" clId="{DBA4D075-CE08-4A9E-8572-213F9F8701AE}" dt="2023-07-13T18:26:23.655" v="64"/>
          <ac:spMkLst>
            <pc:docMk/>
            <pc:sldMk cId="3840811282" sldId="258"/>
            <ac:spMk id="31" creationId="{F8C1AA74-3E33-F5CA-B4EB-21846BD89160}"/>
          </ac:spMkLst>
        </pc:spChg>
        <pc:spChg chg="mod">
          <ac:chgData name="Linda Domingo" userId="0f870fd2-efdc-4bce-a361-bcda7f7b9c06" providerId="ADAL" clId="{DBA4D075-CE08-4A9E-8572-213F9F8701AE}" dt="2023-07-13T18:26:49.578" v="65"/>
          <ac:spMkLst>
            <pc:docMk/>
            <pc:sldMk cId="3840811282" sldId="258"/>
            <ac:spMk id="32" creationId="{4DDC82AB-75B6-2952-5BB8-2119C5986C14}"/>
          </ac:spMkLst>
        </pc:spChg>
        <pc:spChg chg="mod">
          <ac:chgData name="Linda Domingo" userId="0f870fd2-efdc-4bce-a361-bcda7f7b9c06" providerId="ADAL" clId="{DBA4D075-CE08-4A9E-8572-213F9F8701AE}" dt="2023-07-13T18:27:24.324" v="105" actId="20577"/>
          <ac:spMkLst>
            <pc:docMk/>
            <pc:sldMk cId="3840811282" sldId="258"/>
            <ac:spMk id="33" creationId="{8208CFDE-A959-2EA3-4E89-55694EDB3315}"/>
          </ac:spMkLst>
        </pc:spChg>
        <pc:picChg chg="add mod">
          <ac:chgData name="Linda Domingo" userId="0f870fd2-efdc-4bce-a361-bcda7f7b9c06" providerId="ADAL" clId="{DBA4D075-CE08-4A9E-8572-213F9F8701AE}" dt="2023-07-13T18:24:02.886" v="3" actId="962"/>
          <ac:picMkLst>
            <pc:docMk/>
            <pc:sldMk cId="3840811282" sldId="258"/>
            <ac:picMk id="7" creationId="{2357B5EA-9348-F3C2-0BC3-F615B3E68F92}"/>
          </ac:picMkLst>
        </pc:picChg>
        <pc:picChg chg="del">
          <ac:chgData name="Linda Domingo" userId="0f870fd2-efdc-4bce-a361-bcda7f7b9c06" providerId="ADAL" clId="{DBA4D075-CE08-4A9E-8572-213F9F8701AE}" dt="2023-07-13T18:23:36.886" v="0" actId="478"/>
          <ac:picMkLst>
            <pc:docMk/>
            <pc:sldMk cId="3840811282" sldId="258"/>
            <ac:picMk id="12" creationId="{00AD0CE3-8630-60EC-8ACF-FE06AB1C79DD}"/>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555E4D-89D7-4AB3-AA4C-FD060A59E42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59EF226-116B-4D1C-895C-9B6F657014E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79CB49-0505-4733-81CC-4733A89D4B27}" type="datetimeFigureOut">
              <a:rPr lang="en-US" smtClean="0"/>
              <a:t>8/15/23</a:t>
            </a:fld>
            <a:endParaRPr lang="en-US"/>
          </a:p>
        </p:txBody>
      </p:sp>
      <p:sp>
        <p:nvSpPr>
          <p:cNvPr id="4" name="Footer Placeholder 3">
            <a:extLst>
              <a:ext uri="{FF2B5EF4-FFF2-40B4-BE49-F238E27FC236}">
                <a16:creationId xmlns:a16="http://schemas.microsoft.com/office/drawing/2014/main" id="{EDDB9FD8-2F6F-4092-AFC7-3BE43A74BF7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AA2426-8A12-4374-9D83-F11C5F7C63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889510-F86A-4C1A-B88C-7F268A6233B7}" type="slidenum">
              <a:rPr lang="en-US" smtClean="0"/>
              <a:t>‹#›</a:t>
            </a:fld>
            <a:endParaRPr lang="en-US"/>
          </a:p>
        </p:txBody>
      </p:sp>
    </p:spTree>
    <p:extLst>
      <p:ext uri="{BB962C8B-B14F-4D97-AF65-F5344CB8AC3E}">
        <p14:creationId xmlns:p14="http://schemas.microsoft.com/office/powerpoint/2010/main" val="58011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30FF3D-C5D3-C34D-99FB-0F4BB95CD0B7}" type="datetimeFigureOut">
              <a:rPr lang="en-US" smtClean="0"/>
              <a:t>8/15/23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82F23D-C1D2-2A4C-A3A3-31BA482E5D70}" type="slidenum">
              <a:rPr lang="en-US" smtClean="0"/>
              <a:t>‹#›</a:t>
            </a:fld>
            <a:endParaRPr lang="en-US"/>
          </a:p>
        </p:txBody>
      </p:sp>
    </p:spTree>
    <p:extLst>
      <p:ext uri="{BB962C8B-B14F-4D97-AF65-F5344CB8AC3E}">
        <p14:creationId xmlns:p14="http://schemas.microsoft.com/office/powerpoint/2010/main" val="28804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82F23D-C1D2-2A4C-A3A3-31BA482E5D70}" type="slidenum">
              <a:rPr lang="en-US" smtClean="0"/>
              <a:t>1</a:t>
            </a:fld>
            <a:endParaRPr lang="en-US"/>
          </a:p>
        </p:txBody>
      </p:sp>
    </p:spTree>
    <p:extLst>
      <p:ext uri="{BB962C8B-B14F-4D97-AF65-F5344CB8AC3E}">
        <p14:creationId xmlns:p14="http://schemas.microsoft.com/office/powerpoint/2010/main" val="2767860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3048000" y="4762"/>
            <a:ext cx="5892229"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3" name="Picture Placeholder 4">
            <a:extLst>
              <a:ext uri="{FF2B5EF4-FFF2-40B4-BE49-F238E27FC236}">
                <a16:creationId xmlns:a16="http://schemas.microsoft.com/office/drawing/2014/main" id="{28804A25-7893-A097-3E35-CA7C513AB57C}"/>
              </a:ext>
            </a:extLst>
          </p:cNvPr>
          <p:cNvSpPr>
            <a:spLocks noGrp="1" noChangeAspect="1"/>
          </p:cNvSpPr>
          <p:nvPr>
            <p:ph type="pic" sz="quarter" idx="23" hasCustomPrompt="1"/>
          </p:nvPr>
        </p:nvSpPr>
        <p:spPr>
          <a:xfrm>
            <a:off x="304799" y="304800"/>
            <a:ext cx="2438399" cy="1619534"/>
          </a:xfrm>
          <a:prstGeom prst="rect">
            <a:avLst/>
          </a:prstGeom>
          <a:solidFill>
            <a:schemeClr val="bg1"/>
          </a:solidFill>
          <a:ln w="6350">
            <a:solidFill>
              <a:schemeClr val="tx1">
                <a:lumMod val="50000"/>
                <a:lumOff val="50000"/>
              </a:schemeClr>
            </a:solidFill>
          </a:ln>
        </p:spPr>
        <p:txBody>
          <a:bodyPr anchor="ctr"/>
          <a:lstStyle>
            <a:lvl1pPr marL="0" indent="0" algn="ctr">
              <a:buNone/>
              <a:defRPr sz="2400"/>
            </a:lvl1pPr>
          </a:lstStyle>
          <a:p>
            <a:r>
              <a:rPr lang="en-US" dirty="0"/>
              <a:t>PLACE CASE STUDY LOGO</a:t>
            </a:r>
          </a:p>
        </p:txBody>
      </p:sp>
      <p:sp>
        <p:nvSpPr>
          <p:cNvPr id="7" name="Rectangle 6">
            <a:extLst>
              <a:ext uri="{FF2B5EF4-FFF2-40B4-BE49-F238E27FC236}">
                <a16:creationId xmlns:a16="http://schemas.microsoft.com/office/drawing/2014/main" id="{5613827F-6135-3BBC-E3EB-40BE54BB00F0}"/>
              </a:ext>
            </a:extLst>
          </p:cNvPr>
          <p:cNvSpPr/>
          <p:nvPr userDrawn="1"/>
        </p:nvSpPr>
        <p:spPr>
          <a:xfrm>
            <a:off x="8940228" y="0"/>
            <a:ext cx="3251771"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50688D52-BBF0-0473-90DA-13327C92D5B9}"/>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6" name="TextBox 15">
            <a:extLst>
              <a:ext uri="{FF2B5EF4-FFF2-40B4-BE49-F238E27FC236}">
                <a16:creationId xmlns:a16="http://schemas.microsoft.com/office/drawing/2014/main" id="{93893DDA-CDD7-F619-9EF5-BBC168582408}"/>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8" name="TextBox 17">
            <a:extLst>
              <a:ext uri="{FF2B5EF4-FFF2-40B4-BE49-F238E27FC236}">
                <a16:creationId xmlns:a16="http://schemas.microsoft.com/office/drawing/2014/main" id="{64592BD9-1313-F743-8122-5C086041F329}"/>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2130359"/>
            <a:ext cx="2443162" cy="3913673"/>
          </a:xfrm>
          <a:prstGeom prst="rect">
            <a:avLst/>
          </a:prstGeom>
        </p:spPr>
        <p:txBody>
          <a:bodyPr lIns="0" tIns="0" rIns="0" bIns="0" anchor="b"/>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customer summary. Please bold customer,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2" name="Text Placeholder 31">
            <a:extLst>
              <a:ext uri="{FF2B5EF4-FFF2-40B4-BE49-F238E27FC236}">
                <a16:creationId xmlns:a16="http://schemas.microsoft.com/office/drawing/2014/main" id="{25F8601D-2473-9479-441A-CABDFBEFFE3B}"/>
              </a:ext>
            </a:extLst>
          </p:cNvPr>
          <p:cNvSpPr>
            <a:spLocks noGrp="1"/>
          </p:cNvSpPr>
          <p:nvPr>
            <p:ph type="body" sz="quarter" idx="31" hasCustomPrompt="1"/>
          </p:nvPr>
        </p:nvSpPr>
        <p:spPr>
          <a:xfrm>
            <a:off x="8940800" y="304800"/>
            <a:ext cx="2955047" cy="1941253"/>
          </a:xfrm>
          <a:prstGeom prst="rect">
            <a:avLst/>
          </a:prstGeom>
        </p:spPr>
        <p:txBody>
          <a:bodyPr lIns="0" tIns="0" rIns="0" bIns="0" anchor="ctr"/>
          <a:lstStyle>
            <a:lvl1pPr marL="174625" indent="-58738">
              <a:lnSpc>
                <a:spcPts val="1600"/>
              </a:lnSpc>
              <a:spcBef>
                <a:spcPts val="0"/>
              </a:spcBef>
              <a:spcAft>
                <a:spcPts val="400"/>
              </a:spcAft>
              <a:buNone/>
              <a:tabLst/>
              <a:defRPr sz="1200">
                <a:solidFill>
                  <a:schemeClr val="bg1"/>
                </a:solidFill>
              </a:defRPr>
            </a:lvl1pPr>
          </a:lstStyle>
          <a:p>
            <a:pPr lvl="0"/>
            <a:r>
              <a:rPr lang="en-US" dirty="0"/>
              <a:t>Click to edit quote style. It’s indented to accommodate for the quote marks.</a:t>
            </a:r>
          </a:p>
        </p:txBody>
      </p:sp>
      <p:sp>
        <p:nvSpPr>
          <p:cNvPr id="34" name="Text Placeholder 33">
            <a:extLst>
              <a:ext uri="{FF2B5EF4-FFF2-40B4-BE49-F238E27FC236}">
                <a16:creationId xmlns:a16="http://schemas.microsoft.com/office/drawing/2014/main" id="{7BBBFC27-C14E-C8F8-9F12-15B96D271E1E}"/>
              </a:ext>
            </a:extLst>
          </p:cNvPr>
          <p:cNvSpPr>
            <a:spLocks noGrp="1"/>
          </p:cNvSpPr>
          <p:nvPr>
            <p:ph type="body" sz="quarter" idx="32" hasCustomPrompt="1"/>
          </p:nvPr>
        </p:nvSpPr>
        <p:spPr>
          <a:xfrm>
            <a:off x="9144000" y="2422526"/>
            <a:ext cx="2743200" cy="587968"/>
          </a:xfrm>
          <a:prstGeom prst="rect">
            <a:avLst/>
          </a:prstGeom>
        </p:spPr>
        <p:txBody>
          <a:bodyPr lIns="0" tIns="0" rIns="0" bIns="0" anchor="b"/>
          <a:lstStyle>
            <a:lvl1pPr marL="0" indent="0">
              <a:lnSpc>
                <a:spcPts val="1600"/>
              </a:lnSpc>
              <a:spcBef>
                <a:spcPts val="0"/>
              </a:spcBef>
              <a:spcAft>
                <a:spcPts val="400"/>
              </a:spcAft>
              <a:buNone/>
              <a:defRPr sz="12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 (add EM dash) Click to add name, job role and organization</a:t>
            </a:r>
          </a:p>
        </p:txBody>
      </p:sp>
      <p:sp>
        <p:nvSpPr>
          <p:cNvPr id="4" name="Rounded Rectangle 3">
            <a:extLst>
              <a:ext uri="{FF2B5EF4-FFF2-40B4-BE49-F238E27FC236}">
                <a16:creationId xmlns:a16="http://schemas.microsoft.com/office/drawing/2014/main" id="{8F4C02DB-80FD-2B12-0629-A52D89E6604B}"/>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59C5DAE-AE15-0FF6-B2A4-D234D75D134B}"/>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Tree>
    <p:extLst>
      <p:ext uri="{BB962C8B-B14F-4D97-AF65-F5344CB8AC3E}">
        <p14:creationId xmlns:p14="http://schemas.microsoft.com/office/powerpoint/2010/main" val="53361294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6197028" y="4762"/>
            <a:ext cx="5994971"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3" name="Picture Placeholder 4">
            <a:extLst>
              <a:ext uri="{FF2B5EF4-FFF2-40B4-BE49-F238E27FC236}">
                <a16:creationId xmlns:a16="http://schemas.microsoft.com/office/drawing/2014/main" id="{28804A25-7893-A097-3E35-CA7C513AB57C}"/>
              </a:ext>
            </a:extLst>
          </p:cNvPr>
          <p:cNvSpPr>
            <a:spLocks noGrp="1" noChangeAspect="1"/>
          </p:cNvSpPr>
          <p:nvPr>
            <p:ph type="pic" sz="quarter" idx="23" hasCustomPrompt="1"/>
          </p:nvPr>
        </p:nvSpPr>
        <p:spPr>
          <a:xfrm>
            <a:off x="304799" y="304800"/>
            <a:ext cx="2438399" cy="1619534"/>
          </a:xfrm>
          <a:prstGeom prst="rect">
            <a:avLst/>
          </a:prstGeom>
          <a:solidFill>
            <a:schemeClr val="bg1"/>
          </a:solidFill>
          <a:ln w="6350">
            <a:solidFill>
              <a:schemeClr val="tx1">
                <a:lumMod val="50000"/>
                <a:lumOff val="50000"/>
              </a:schemeClr>
            </a:solidFill>
          </a:ln>
        </p:spPr>
        <p:txBody>
          <a:bodyPr anchor="ctr"/>
          <a:lstStyle>
            <a:lvl1pPr marL="0" indent="0" algn="ctr">
              <a:buNone/>
              <a:defRPr sz="2400"/>
            </a:lvl1pPr>
          </a:lstStyle>
          <a:p>
            <a:r>
              <a:rPr lang="en-US" dirty="0"/>
              <a:t>PLACE CASE STUDY LOGO</a:t>
            </a:r>
          </a:p>
        </p:txBody>
      </p:sp>
      <p:sp>
        <p:nvSpPr>
          <p:cNvPr id="7" name="Rectangle 6">
            <a:extLst>
              <a:ext uri="{FF2B5EF4-FFF2-40B4-BE49-F238E27FC236}">
                <a16:creationId xmlns:a16="http://schemas.microsoft.com/office/drawing/2014/main" id="{5613827F-6135-3BBC-E3EB-40BE54BB00F0}"/>
              </a:ext>
            </a:extLst>
          </p:cNvPr>
          <p:cNvSpPr/>
          <p:nvPr userDrawn="1"/>
        </p:nvSpPr>
        <p:spPr>
          <a:xfrm>
            <a:off x="3048001" y="0"/>
            <a:ext cx="3149600"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2130358"/>
            <a:ext cx="2443162" cy="3913674"/>
          </a:xfrm>
          <a:prstGeom prst="rect">
            <a:avLst/>
          </a:prstGeom>
        </p:spPr>
        <p:txBody>
          <a:bodyPr lIns="0" tIns="0" rIns="0" bIns="0" anchor="b"/>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customer summary. Please bold customer,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9" name="Text Placeholder 8">
            <a:extLst>
              <a:ext uri="{FF2B5EF4-FFF2-40B4-BE49-F238E27FC236}">
                <a16:creationId xmlns:a16="http://schemas.microsoft.com/office/drawing/2014/main" id="{28806026-35DF-802D-07DA-F89E4F7647B7}"/>
              </a:ext>
            </a:extLst>
          </p:cNvPr>
          <p:cNvSpPr>
            <a:spLocks noGrp="1"/>
          </p:cNvSpPr>
          <p:nvPr>
            <p:ph type="body" sz="quarter" idx="31" hasCustomPrompt="1"/>
          </p:nvPr>
        </p:nvSpPr>
        <p:spPr>
          <a:xfrm>
            <a:off x="3251201" y="304800"/>
            <a:ext cx="2743200" cy="2647950"/>
          </a:xfrm>
          <a:prstGeom prst="rect">
            <a:avLst/>
          </a:prstGeom>
        </p:spPr>
        <p:txBody>
          <a:bodyPr lIns="0" tIns="0" rIns="0" bIns="0" anchor="ctr"/>
          <a:lstStyle>
            <a:lvl1pPr marL="0" indent="0">
              <a:lnSpc>
                <a:spcPts val="2800"/>
              </a:lnSpc>
              <a:spcBef>
                <a:spcPts val="0"/>
              </a:spcBef>
              <a:spcAft>
                <a:spcPts val="1600"/>
              </a:spcAft>
              <a:buNone/>
              <a:defRPr sz="2400">
                <a:solidFill>
                  <a:schemeClr val="bg1"/>
                </a:solidFill>
                <a:latin typeface="Franklin Gothic Medium" panose="020B060302010202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stStyle>
          <a:p>
            <a:pPr lvl="0"/>
            <a:r>
              <a:rPr lang="en-US" dirty="0"/>
              <a:t>Click to edit case study headline</a:t>
            </a:r>
          </a:p>
        </p:txBody>
      </p:sp>
      <p:sp>
        <p:nvSpPr>
          <p:cNvPr id="4" name="Rounded Rectangle 3">
            <a:extLst>
              <a:ext uri="{FF2B5EF4-FFF2-40B4-BE49-F238E27FC236}">
                <a16:creationId xmlns:a16="http://schemas.microsoft.com/office/drawing/2014/main" id="{0BB093BE-D4C1-9B77-030D-83ED3D3CE51F}"/>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034D714-2422-6122-AC56-23A367C639A1}"/>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
        <p:nvSpPr>
          <p:cNvPr id="6" name="TextBox 5">
            <a:extLst>
              <a:ext uri="{FF2B5EF4-FFF2-40B4-BE49-F238E27FC236}">
                <a16:creationId xmlns:a16="http://schemas.microsoft.com/office/drawing/2014/main" id="{4F3FD913-7B96-8E5D-605C-AF1062618974}"/>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1" name="TextBox 10">
            <a:extLst>
              <a:ext uri="{FF2B5EF4-FFF2-40B4-BE49-F238E27FC236}">
                <a16:creationId xmlns:a16="http://schemas.microsoft.com/office/drawing/2014/main" id="{759FA12F-A868-8C9A-C62E-5A45FD91523F}"/>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3" name="TextBox 12">
            <a:extLst>
              <a:ext uri="{FF2B5EF4-FFF2-40B4-BE49-F238E27FC236}">
                <a16:creationId xmlns:a16="http://schemas.microsoft.com/office/drawing/2014/main" id="{A09C40E4-39DD-832D-08C7-737DC7F10837}"/>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Tree>
    <p:extLst>
      <p:ext uri="{BB962C8B-B14F-4D97-AF65-F5344CB8AC3E}">
        <p14:creationId xmlns:p14="http://schemas.microsoft.com/office/powerpoint/2010/main" val="34088456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3043238" y="4762"/>
            <a:ext cx="9148761"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304800"/>
            <a:ext cx="2443162" cy="5739231"/>
          </a:xfrm>
          <a:prstGeom prst="rect">
            <a:avLst/>
          </a:prstGeom>
        </p:spPr>
        <p:txBody>
          <a:bodyPr lIns="0" tIns="0" rIns="0" bIns="0" anchor="ctr"/>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white label customer summary. Please bold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3" name="Rectangle 22">
            <a:extLst>
              <a:ext uri="{FF2B5EF4-FFF2-40B4-BE49-F238E27FC236}">
                <a16:creationId xmlns:a16="http://schemas.microsoft.com/office/drawing/2014/main" id="{D2163646-80EA-2875-5905-11A1E96704A0}"/>
              </a:ext>
            </a:extLst>
          </p:cNvPr>
          <p:cNvSpPr/>
          <p:nvPr userDrawn="1"/>
        </p:nvSpPr>
        <p:spPr>
          <a:xfrm>
            <a:off x="0" y="0"/>
            <a:ext cx="3043238" cy="1005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a:extLst>
              <a:ext uri="{FF2B5EF4-FFF2-40B4-BE49-F238E27FC236}">
                <a16:creationId xmlns:a16="http://schemas.microsoft.com/office/drawing/2014/main" id="{6F31CB60-293F-8DC0-BA0F-870BA72E40A9}"/>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B37A0B44-9CA5-172C-7A36-BEF6C90CA4D6}"/>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
        <p:nvSpPr>
          <p:cNvPr id="5" name="TextBox 4">
            <a:extLst>
              <a:ext uri="{FF2B5EF4-FFF2-40B4-BE49-F238E27FC236}">
                <a16:creationId xmlns:a16="http://schemas.microsoft.com/office/drawing/2014/main" id="{68964780-3FF0-E653-BDD8-65FFECB1DB6F}"/>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6" name="TextBox 5">
            <a:extLst>
              <a:ext uri="{FF2B5EF4-FFF2-40B4-BE49-F238E27FC236}">
                <a16:creationId xmlns:a16="http://schemas.microsoft.com/office/drawing/2014/main" id="{C1CD9EA6-0804-245B-DDD3-72962BD9F4D5}"/>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7" name="TextBox 6">
            <a:extLst>
              <a:ext uri="{FF2B5EF4-FFF2-40B4-BE49-F238E27FC236}">
                <a16:creationId xmlns:a16="http://schemas.microsoft.com/office/drawing/2014/main" id="{30906C38-5900-35CC-3207-901C20B4B0C2}"/>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Tree>
    <p:extLst>
      <p:ext uri="{BB962C8B-B14F-4D97-AF65-F5344CB8AC3E}">
        <p14:creationId xmlns:p14="http://schemas.microsoft.com/office/powerpoint/2010/main" val="54571442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General with Header Only with No Backgroun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C80E0D4-D944-87DE-8F50-FE7DCE68BD96}"/>
              </a:ext>
            </a:extLst>
          </p:cNvPr>
          <p:cNvSpPr/>
          <p:nvPr userDrawn="1"/>
        </p:nvSpPr>
        <p:spPr>
          <a:xfrm>
            <a:off x="0" y="0"/>
            <a:ext cx="3043238" cy="1005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6197600" y="4762"/>
            <a:ext cx="5994399"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304800"/>
            <a:ext cx="2443162" cy="5739231"/>
          </a:xfrm>
          <a:prstGeom prst="rect">
            <a:avLst/>
          </a:prstGeom>
        </p:spPr>
        <p:txBody>
          <a:bodyPr lIns="0" tIns="0" rIns="0" bIns="0" anchor="ctr"/>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white label customer summary. Please bold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 name="Rectangle 2">
            <a:extLst>
              <a:ext uri="{FF2B5EF4-FFF2-40B4-BE49-F238E27FC236}">
                <a16:creationId xmlns:a16="http://schemas.microsoft.com/office/drawing/2014/main" id="{C0DAB28D-4CF5-3443-FA8C-A43A05041C1F}"/>
              </a:ext>
            </a:extLst>
          </p:cNvPr>
          <p:cNvSpPr/>
          <p:nvPr userDrawn="1"/>
        </p:nvSpPr>
        <p:spPr>
          <a:xfrm>
            <a:off x="3043237" y="0"/>
            <a:ext cx="3158819"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 Placeholder 8">
            <a:extLst>
              <a:ext uri="{FF2B5EF4-FFF2-40B4-BE49-F238E27FC236}">
                <a16:creationId xmlns:a16="http://schemas.microsoft.com/office/drawing/2014/main" id="{4A3730A7-9ED4-9927-3F7D-C16A54909F5F}"/>
              </a:ext>
            </a:extLst>
          </p:cNvPr>
          <p:cNvSpPr>
            <a:spLocks noGrp="1"/>
          </p:cNvSpPr>
          <p:nvPr>
            <p:ph type="body" sz="quarter" idx="31" hasCustomPrompt="1"/>
          </p:nvPr>
        </p:nvSpPr>
        <p:spPr>
          <a:xfrm>
            <a:off x="3251200" y="304800"/>
            <a:ext cx="2743200" cy="2647950"/>
          </a:xfrm>
          <a:prstGeom prst="rect">
            <a:avLst/>
          </a:prstGeom>
        </p:spPr>
        <p:txBody>
          <a:bodyPr lIns="0" tIns="0" rIns="0" bIns="0" anchor="ctr"/>
          <a:lstStyle>
            <a:lvl1pPr marL="0" indent="0">
              <a:lnSpc>
                <a:spcPts val="2800"/>
              </a:lnSpc>
              <a:spcBef>
                <a:spcPts val="0"/>
              </a:spcBef>
              <a:spcAft>
                <a:spcPts val="1600"/>
              </a:spcAft>
              <a:buNone/>
              <a:defRPr sz="2400">
                <a:solidFill>
                  <a:schemeClr val="bg1"/>
                </a:solidFill>
                <a:latin typeface="Franklin Gothic Medium" panose="020B060302010202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stStyle>
          <a:p>
            <a:pPr lvl="0"/>
            <a:r>
              <a:rPr lang="en-US" dirty="0"/>
              <a:t>Click to edit white label case study headline</a:t>
            </a:r>
          </a:p>
        </p:txBody>
      </p:sp>
      <p:sp>
        <p:nvSpPr>
          <p:cNvPr id="5" name="Rounded Rectangle 4">
            <a:extLst>
              <a:ext uri="{FF2B5EF4-FFF2-40B4-BE49-F238E27FC236}">
                <a16:creationId xmlns:a16="http://schemas.microsoft.com/office/drawing/2014/main" id="{9848480E-D687-DF1D-7A24-D81A7E88E757}"/>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C9644FA-4E87-5E5F-BD9C-3BFDF62D6970}"/>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
        <p:nvSpPr>
          <p:cNvPr id="13" name="TextBox 12">
            <a:extLst>
              <a:ext uri="{FF2B5EF4-FFF2-40B4-BE49-F238E27FC236}">
                <a16:creationId xmlns:a16="http://schemas.microsoft.com/office/drawing/2014/main" id="{3A30536E-EC44-BA93-13DE-E449362DFDBA}"/>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4" name="TextBox 13">
            <a:extLst>
              <a:ext uri="{FF2B5EF4-FFF2-40B4-BE49-F238E27FC236}">
                <a16:creationId xmlns:a16="http://schemas.microsoft.com/office/drawing/2014/main" id="{0D730CD5-C4A1-CDAD-44A7-1AB87C3C3EDE}"/>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5" name="TextBox 14">
            <a:extLst>
              <a:ext uri="{FF2B5EF4-FFF2-40B4-BE49-F238E27FC236}">
                <a16:creationId xmlns:a16="http://schemas.microsoft.com/office/drawing/2014/main" id="{00AF68BB-B5F1-2E15-C129-AAD9AE9141DC}"/>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Tree>
    <p:extLst>
      <p:ext uri="{BB962C8B-B14F-4D97-AF65-F5344CB8AC3E}">
        <p14:creationId xmlns:p14="http://schemas.microsoft.com/office/powerpoint/2010/main" val="55386785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5912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07E7CF-9359-37FB-6438-AE13C0300DD5}"/>
              </a:ext>
            </a:extLst>
          </p:cNvPr>
          <p:cNvSpPr/>
          <p:nvPr userDrawn="1"/>
        </p:nvSpPr>
        <p:spPr>
          <a:xfrm>
            <a:off x="0" y="0"/>
            <a:ext cx="3048000" cy="68532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595657B7-16B5-F36C-B29E-287CC5455D28}"/>
              </a:ext>
            </a:extLst>
          </p:cNvPr>
          <p:cNvCxnSpPr>
            <a:cxnSpLocks/>
          </p:cNvCxnSpPr>
          <p:nvPr userDrawn="1"/>
        </p:nvCxnSpPr>
        <p:spPr>
          <a:xfrm>
            <a:off x="3251200" y="6244604"/>
            <a:ext cx="8636000" cy="0"/>
          </a:xfrm>
          <a:prstGeom prst="line">
            <a:avLst/>
          </a:prstGeom>
          <a:ln w="19050">
            <a:solidFill>
              <a:schemeClr val="accent3"/>
            </a:solidFill>
          </a:ln>
        </p:spPr>
        <p:style>
          <a:lnRef idx="1">
            <a:schemeClr val="dk1"/>
          </a:lnRef>
          <a:fillRef idx="0">
            <a:schemeClr val="dk1"/>
          </a:fillRef>
          <a:effectRef idx="0">
            <a:schemeClr val="dk1"/>
          </a:effectRef>
          <a:fontRef idx="minor">
            <a:schemeClr val="tx1"/>
          </a:fontRef>
        </p:style>
      </p:cxnSp>
      <p:pic>
        <p:nvPicPr>
          <p:cNvPr id="4" name="Graphic 3">
            <a:extLst>
              <a:ext uri="{FF2B5EF4-FFF2-40B4-BE49-F238E27FC236}">
                <a16:creationId xmlns:a16="http://schemas.microsoft.com/office/drawing/2014/main" id="{F37C92C9-3552-67D5-1CA3-A7117CA264B9}"/>
              </a:ext>
            </a:extLst>
          </p:cNvPr>
          <p:cNvPicPr>
            <a:picLocks noChangeAspect="1"/>
          </p:cNvPicPr>
          <p:nvPr userDrawn="1"/>
        </p:nvPicPr>
        <p:blipFill>
          <a:blip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10468471" y="6415150"/>
            <a:ext cx="1476089" cy="256712"/>
          </a:xfrm>
          <a:prstGeom prst="rect">
            <a:avLst/>
          </a:prstGeom>
        </p:spPr>
      </p:pic>
    </p:spTree>
    <p:extLst>
      <p:ext uri="{BB962C8B-B14F-4D97-AF65-F5344CB8AC3E}">
        <p14:creationId xmlns:p14="http://schemas.microsoft.com/office/powerpoint/2010/main" val="162466971"/>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2" r:id="rId3"/>
    <p:sldLayoutId id="2147483813" r:id="rId4"/>
    <p:sldLayoutId id="214748376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5" userDrawn="1">
          <p15:clr>
            <a:srgbClr val="F26B43"/>
          </p15:clr>
        </p15:guide>
        <p15:guide id="36" pos="7680" userDrawn="1">
          <p15:clr>
            <a:srgbClr val="F26B43"/>
          </p15:clr>
        </p15:guide>
        <p15:guide id="37" pos="192" userDrawn="1">
          <p15:clr>
            <a:srgbClr val="F26B43"/>
          </p15:clr>
        </p15:guide>
        <p15:guide id="38" pos="680" userDrawn="1">
          <p15:clr>
            <a:srgbClr val="F26B43"/>
          </p15:clr>
        </p15:guide>
        <p15:guide id="39" pos="808" userDrawn="1">
          <p15:clr>
            <a:srgbClr val="F26B43"/>
          </p15:clr>
        </p15:guide>
        <p15:guide id="40" pos="1304" userDrawn="1">
          <p15:clr>
            <a:srgbClr val="F26B43"/>
          </p15:clr>
        </p15:guide>
        <p15:guide id="41" pos="1432" userDrawn="1">
          <p15:clr>
            <a:srgbClr val="F26B43"/>
          </p15:clr>
        </p15:guide>
        <p15:guide id="42" pos="1920" userDrawn="1">
          <p15:clr>
            <a:srgbClr val="F26B43"/>
          </p15:clr>
        </p15:guide>
        <p15:guide id="43" pos="2048" userDrawn="1">
          <p15:clr>
            <a:srgbClr val="F26B43"/>
          </p15:clr>
        </p15:guide>
        <p15:guide id="44" pos="2536" userDrawn="1">
          <p15:clr>
            <a:srgbClr val="F26B43"/>
          </p15:clr>
        </p15:guide>
        <p15:guide id="45" pos="2664" userDrawn="1">
          <p15:clr>
            <a:srgbClr val="F26B43"/>
          </p15:clr>
        </p15:guide>
        <p15:guide id="46" pos="3160" userDrawn="1">
          <p15:clr>
            <a:srgbClr val="F26B43"/>
          </p15:clr>
        </p15:guide>
        <p15:guide id="47" pos="3288" userDrawn="1">
          <p15:clr>
            <a:srgbClr val="F26B43"/>
          </p15:clr>
        </p15:guide>
        <p15:guide id="48" pos="3776" userDrawn="1">
          <p15:clr>
            <a:srgbClr val="F26B43"/>
          </p15:clr>
        </p15:guide>
        <p15:guide id="49" pos="3904" userDrawn="1">
          <p15:clr>
            <a:srgbClr val="F26B43"/>
          </p15:clr>
        </p15:guide>
        <p15:guide id="50" pos="4392" userDrawn="1">
          <p15:clr>
            <a:srgbClr val="F26B43"/>
          </p15:clr>
        </p15:guide>
        <p15:guide id="51" pos="4520" userDrawn="1">
          <p15:clr>
            <a:srgbClr val="F26B43"/>
          </p15:clr>
        </p15:guide>
        <p15:guide id="52" pos="5016" userDrawn="1">
          <p15:clr>
            <a:srgbClr val="F26B43"/>
          </p15:clr>
        </p15:guide>
        <p15:guide id="53" pos="5144" userDrawn="1">
          <p15:clr>
            <a:srgbClr val="F26B43"/>
          </p15:clr>
        </p15:guide>
        <p15:guide id="54" pos="5632" userDrawn="1">
          <p15:clr>
            <a:srgbClr val="F26B43"/>
          </p15:clr>
        </p15:guide>
        <p15:guide id="55" pos="5760" userDrawn="1">
          <p15:clr>
            <a:srgbClr val="F26B43"/>
          </p15:clr>
        </p15:guide>
        <p15:guide id="56" pos="6248" userDrawn="1">
          <p15:clr>
            <a:srgbClr val="F26B43"/>
          </p15:clr>
        </p15:guide>
        <p15:guide id="57" pos="6376" userDrawn="1">
          <p15:clr>
            <a:srgbClr val="F26B43"/>
          </p15:clr>
        </p15:guide>
        <p15:guide id="58" pos="6872" userDrawn="1">
          <p15:clr>
            <a:srgbClr val="F26B43"/>
          </p15:clr>
        </p15:guide>
        <p15:guide id="59" pos="7000" userDrawn="1">
          <p15:clr>
            <a:srgbClr val="F26B43"/>
          </p15:clr>
        </p15:guide>
        <p15:guide id="60" pos="7488" userDrawn="1">
          <p15:clr>
            <a:srgbClr val="F26B43"/>
          </p15:clr>
        </p15:guide>
        <p15:guide id="61" orient="horz" userDrawn="1">
          <p15:clr>
            <a:srgbClr val="F26B43"/>
          </p15:clr>
        </p15:guide>
        <p15:guide id="62" orient="horz" pos="4320" userDrawn="1">
          <p15:clr>
            <a:srgbClr val="F26B43"/>
          </p15:clr>
        </p15:guide>
        <p15:guide id="63" orient="horz" pos="192" userDrawn="1">
          <p15:clr>
            <a:srgbClr val="F26B43"/>
          </p15:clr>
        </p15:guide>
        <p15:guide id="64" orient="horz" pos="4124" userDrawn="1">
          <p15:clr>
            <a:srgbClr val="F26B43"/>
          </p15:clr>
        </p15:guide>
        <p15:guide id="65" orient="horz" pos="4061" userDrawn="1">
          <p15:clr>
            <a:srgbClr val="FBAE40"/>
          </p15:clr>
        </p15:guide>
        <p15:guide id="66" pos="3840" userDrawn="1">
          <p15:clr>
            <a:srgbClr val="5ACBF0"/>
          </p15:clr>
        </p15:guide>
        <p15:guide id="67" orient="horz" pos="2160" userDrawn="1">
          <p15:clr>
            <a:srgbClr val="5ACBF0"/>
          </p15:clr>
        </p15:guide>
        <p15:guide id="68" pos="264" userDrawn="1">
          <p15:clr>
            <a:srgbClr val="FBAE40"/>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www.laserfiche.com/products/intelligent-data-capture/?utm_source=case-study&amp;utm_medium=presentation&amp;utm_campaign=government" TargetMode="External"/><Relationship Id="rId7" Type="http://schemas.openxmlformats.org/officeDocument/2006/relationships/hyperlink" Target="https://www.laserfiche.com/resources/customer-stories/franklin-county/?utm_source=case-study&amp;utm_medium=presentation&amp;utm_campaign=governmen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laserfiche.com/products/process-automation/?utm_source=case-study&amp;utm_medium=presentation&amp;utm_campaign=government" TargetMode="External"/><Relationship Id="rId5" Type="http://schemas.openxmlformats.org/officeDocument/2006/relationships/hyperlink" Target="https://www.laserfiche.com/products/information-governance/?utm_source=case-study&amp;utm_medium=presentation&amp;utm_campaign=government" TargetMode="External"/><Relationship Id="rId10" Type="http://schemas.openxmlformats.org/officeDocument/2006/relationships/image" Target="../media/image5.jpeg"/><Relationship Id="rId4" Type="http://schemas.openxmlformats.org/officeDocument/2006/relationships/hyperlink" Target="https://www.laserfiche.com/products/document-and-records-management/?utm_source=case-study&amp;utm_medium=presentation&amp;utm_campaign=government" TargetMode="External"/><Relationship Id="rId9"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CE6CD887-CF88-9ABF-BC68-F9902ACF8760}"/>
              </a:ext>
            </a:extLst>
          </p:cNvPr>
          <p:cNvSpPr>
            <a:spLocks noGrp="1"/>
          </p:cNvSpPr>
          <p:nvPr>
            <p:ph type="body" sz="quarter" idx="27"/>
          </p:nvPr>
        </p:nvSpPr>
        <p:spPr/>
        <p:txBody>
          <a:bodyPr/>
          <a:lstStyle/>
          <a:p>
            <a:r>
              <a:rPr lang="en-US" b="1" dirty="0"/>
              <a:t>Customer:</a:t>
            </a:r>
            <a:br>
              <a:rPr lang="en-US" dirty="0"/>
            </a:br>
            <a:r>
              <a:rPr lang="en-US" dirty="0"/>
              <a:t>Oneida County, New York</a:t>
            </a:r>
          </a:p>
          <a:p>
            <a:r>
              <a:rPr lang="en-US" b="1" dirty="0"/>
              <a:t>Industry:</a:t>
            </a:r>
            <a:br>
              <a:rPr lang="en-US" dirty="0"/>
            </a:br>
            <a:r>
              <a:rPr lang="en-US" dirty="0"/>
              <a:t>Government</a:t>
            </a:r>
          </a:p>
          <a:p>
            <a:r>
              <a:rPr lang="en-US" b="1" dirty="0"/>
              <a:t>Size:</a:t>
            </a:r>
            <a:br>
              <a:rPr lang="en-US" dirty="0"/>
            </a:br>
            <a:r>
              <a:rPr lang="en-US" dirty="0"/>
              <a:t>230,274 residents</a:t>
            </a:r>
          </a:p>
          <a:p>
            <a:r>
              <a:rPr lang="en-US" b="1" dirty="0"/>
              <a:t>Country:</a:t>
            </a:r>
            <a:br>
              <a:rPr lang="en-US" dirty="0"/>
            </a:br>
            <a:r>
              <a:rPr lang="en-US" dirty="0"/>
              <a:t>U.S.</a:t>
            </a:r>
          </a:p>
          <a:p>
            <a:r>
              <a:rPr lang="en-US" b="1" dirty="0"/>
              <a:t>Products and Services:</a:t>
            </a:r>
          </a:p>
          <a:p>
            <a:pPr marL="171450" indent="-171450">
              <a:buFont typeface="Arial" panose="020B0604020202020204" pitchFamily="34" charset="0"/>
              <a:buChar char="•"/>
            </a:pPr>
            <a:r>
              <a:rPr lang="en-US" dirty="0">
                <a:hlinkClick r:id="rId3"/>
              </a:rPr>
              <a:t>Intelligent Data Capture</a:t>
            </a:r>
            <a:endParaRPr lang="en-US" dirty="0">
              <a:hlinkClick r:id="rId4"/>
            </a:endParaRPr>
          </a:p>
          <a:p>
            <a:pPr marL="171450" indent="-171450">
              <a:buFont typeface="Arial" panose="020B0604020202020204" pitchFamily="34" charset="0"/>
              <a:buChar char="•"/>
            </a:pPr>
            <a:r>
              <a:rPr lang="en-US" dirty="0">
                <a:hlinkClick r:id="rId4"/>
              </a:rPr>
              <a:t>Document and Records Management</a:t>
            </a:r>
            <a:r>
              <a:rPr lang="en-US" dirty="0"/>
              <a:t> </a:t>
            </a:r>
          </a:p>
          <a:p>
            <a:pPr marL="171450" indent="-171450">
              <a:buFont typeface="Arial" panose="020B0604020202020204" pitchFamily="34" charset="0"/>
              <a:buChar char="•"/>
            </a:pPr>
            <a:r>
              <a:rPr lang="en-US" dirty="0">
                <a:hlinkClick r:id="rId5"/>
              </a:rPr>
              <a:t>Information Governance</a:t>
            </a:r>
            <a:endParaRPr lang="en-US" dirty="0"/>
          </a:p>
          <a:p>
            <a:pPr marL="171450" indent="-171450">
              <a:buFont typeface="Arial" panose="020B0604020202020204" pitchFamily="34" charset="0"/>
              <a:buChar char="•"/>
            </a:pPr>
            <a:r>
              <a:rPr lang="en-US" dirty="0">
                <a:hlinkClick r:id="rId6"/>
              </a:rPr>
              <a:t>Process Automation</a:t>
            </a:r>
            <a:endParaRPr lang="nn-NO" dirty="0"/>
          </a:p>
        </p:txBody>
      </p:sp>
      <p:sp>
        <p:nvSpPr>
          <p:cNvPr id="29" name="Text Placeholder 28">
            <a:extLst>
              <a:ext uri="{FF2B5EF4-FFF2-40B4-BE49-F238E27FC236}">
                <a16:creationId xmlns:a16="http://schemas.microsoft.com/office/drawing/2014/main" id="{0CE3811D-E641-8A3C-0922-7EDB5107C6D1}"/>
              </a:ext>
            </a:extLst>
          </p:cNvPr>
          <p:cNvSpPr>
            <a:spLocks noGrp="1"/>
          </p:cNvSpPr>
          <p:nvPr>
            <p:ph type="body" sz="quarter" idx="28"/>
          </p:nvPr>
        </p:nvSpPr>
        <p:spPr/>
        <p:txBody>
          <a:bodyPr/>
          <a:lstStyle/>
          <a:p>
            <a:r>
              <a:rPr lang="en-US" dirty="0"/>
              <a:t>Oneida County needed quick solutions to support staff and citizens during COVID-19. These included immediate provisioning of devices needed to work from home, enabling access to systems remotely, monitoring and supporting residents with COVID-19, and outreach to local businesses.</a:t>
            </a:r>
          </a:p>
        </p:txBody>
      </p:sp>
      <p:sp>
        <p:nvSpPr>
          <p:cNvPr id="30" name="Text Placeholder 29">
            <a:extLst>
              <a:ext uri="{FF2B5EF4-FFF2-40B4-BE49-F238E27FC236}">
                <a16:creationId xmlns:a16="http://schemas.microsoft.com/office/drawing/2014/main" id="{158E797E-F56C-A236-3CFB-CE2F29416B0D}"/>
              </a:ext>
            </a:extLst>
          </p:cNvPr>
          <p:cNvSpPr>
            <a:spLocks noGrp="1"/>
          </p:cNvSpPr>
          <p:nvPr>
            <p:ph type="body" sz="quarter" idx="29"/>
          </p:nvPr>
        </p:nvSpPr>
        <p:spPr/>
        <p:txBody>
          <a:bodyPr/>
          <a:lstStyle/>
          <a:p>
            <a:r>
              <a:rPr lang="en-US" dirty="0"/>
              <a:t>The county was able to use its existing Laserfiche system to roll out electronic forms and automated workflows for staff to quickly collect necessary information and complete critical processes when time was of the essence.</a:t>
            </a:r>
          </a:p>
        </p:txBody>
      </p:sp>
      <p:sp>
        <p:nvSpPr>
          <p:cNvPr id="31" name="Text Placeholder 30">
            <a:extLst>
              <a:ext uri="{FF2B5EF4-FFF2-40B4-BE49-F238E27FC236}">
                <a16:creationId xmlns:a16="http://schemas.microsoft.com/office/drawing/2014/main" id="{F8C1AA74-3E33-F5CA-B4EB-21846BD89160}"/>
              </a:ext>
            </a:extLst>
          </p:cNvPr>
          <p:cNvSpPr>
            <a:spLocks noGrp="1"/>
          </p:cNvSpPr>
          <p:nvPr>
            <p:ph type="body" sz="quarter" idx="30"/>
          </p:nvPr>
        </p:nvSpPr>
        <p:spPr/>
        <p:txBody>
          <a:bodyPr/>
          <a:lstStyle/>
          <a:p>
            <a:r>
              <a:rPr lang="en-US" dirty="0"/>
              <a:t>The county enabled remote work using Laserfiche, while providing a way for the health department to reach out to people with COVID-19 and prevent further spread. The planning department leveraged Laserfiche to collect local business surveys, facilitating a better understanding of the pandemic’s impact on the local economy.</a:t>
            </a:r>
          </a:p>
        </p:txBody>
      </p:sp>
      <p:sp>
        <p:nvSpPr>
          <p:cNvPr id="32" name="Text Placeholder 31">
            <a:extLst>
              <a:ext uri="{FF2B5EF4-FFF2-40B4-BE49-F238E27FC236}">
                <a16:creationId xmlns:a16="http://schemas.microsoft.com/office/drawing/2014/main" id="{4DDC82AB-75B6-2952-5BB8-2119C5986C14}"/>
              </a:ext>
            </a:extLst>
          </p:cNvPr>
          <p:cNvSpPr>
            <a:spLocks noGrp="1"/>
          </p:cNvSpPr>
          <p:nvPr>
            <p:ph type="body" sz="quarter" idx="31"/>
          </p:nvPr>
        </p:nvSpPr>
        <p:spPr/>
        <p:txBody>
          <a:bodyPr/>
          <a:lstStyle/>
          <a:p>
            <a:r>
              <a:rPr lang="en-US" dirty="0"/>
              <a:t>“Our use of technology has been a key factor in continuing operations, and enabling continuity of citizen services. We had been using Laserfiche in many different ways prior to this, and we were able to build on those solutions to develop new ones that fit our current needs.”</a:t>
            </a:r>
          </a:p>
        </p:txBody>
      </p:sp>
      <p:sp>
        <p:nvSpPr>
          <p:cNvPr id="33" name="Text Placeholder 32">
            <a:extLst>
              <a:ext uri="{FF2B5EF4-FFF2-40B4-BE49-F238E27FC236}">
                <a16:creationId xmlns:a16="http://schemas.microsoft.com/office/drawing/2014/main" id="{8208CFDE-A959-2EA3-4E89-55694EDB3315}"/>
              </a:ext>
            </a:extLst>
          </p:cNvPr>
          <p:cNvSpPr>
            <a:spLocks noGrp="1"/>
          </p:cNvSpPr>
          <p:nvPr>
            <p:ph type="body" sz="quarter" idx="32"/>
          </p:nvPr>
        </p:nvSpPr>
        <p:spPr/>
        <p:txBody>
          <a:bodyPr anchor="t"/>
          <a:lstStyle/>
          <a:p>
            <a:r>
              <a:rPr lang="en-US" dirty="0"/>
              <a:t>— Anthony J. </a:t>
            </a:r>
            <a:r>
              <a:rPr lang="en-US" dirty="0" err="1"/>
              <a:t>Picente</a:t>
            </a:r>
            <a:r>
              <a:rPr lang="en-US" dirty="0"/>
              <a:t> Jr., County Executive, Oneida County</a:t>
            </a:r>
          </a:p>
        </p:txBody>
      </p:sp>
      <p:sp>
        <p:nvSpPr>
          <p:cNvPr id="2" name="Rounded Rectangle 1">
            <a:hlinkClick r:id="rId7"/>
            <a:extLst>
              <a:ext uri="{FF2B5EF4-FFF2-40B4-BE49-F238E27FC236}">
                <a16:creationId xmlns:a16="http://schemas.microsoft.com/office/drawing/2014/main" id="{2B766E24-6DD1-DFE5-BB79-3B324202C0C1}"/>
              </a:ext>
            </a:extLst>
          </p:cNvPr>
          <p:cNvSpPr/>
          <p:nvPr/>
        </p:nvSpPr>
        <p:spPr>
          <a:xfrm>
            <a:off x="316900" y="6244604"/>
            <a:ext cx="2426298" cy="4078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Placeholder 4">
            <a:extLst>
              <a:ext uri="{FF2B5EF4-FFF2-40B4-BE49-F238E27FC236}">
                <a16:creationId xmlns:a16="http://schemas.microsoft.com/office/drawing/2014/main" id="{14443090-2801-1F5E-B7B4-FC4A21BDA996}"/>
              </a:ext>
            </a:extLst>
          </p:cNvPr>
          <p:cNvPicPr>
            <a:picLocks noGrp="1" noChangeAspect="1"/>
          </p:cNvPicPr>
          <p:nvPr>
            <p:ph type="pic" sz="quarter" idx="24"/>
          </p:nvPr>
        </p:nvPicPr>
        <p:blipFill>
          <a:blip r:embed="rId8" cstate="screen">
            <a:extLst>
              <a:ext uri="{28A0092B-C50C-407E-A947-70E740481C1C}">
                <a14:useLocalDpi xmlns:a14="http://schemas.microsoft.com/office/drawing/2010/main"/>
              </a:ext>
            </a:extLst>
          </a:blip>
          <a:srcRect/>
          <a:stretch>
            <a:fillRect/>
          </a:stretch>
        </p:blipFill>
        <p:spPr/>
      </p:pic>
      <p:pic>
        <p:nvPicPr>
          <p:cNvPr id="7" name="Picture Placeholder 6" descr="A logo of a county&#10;&#10;Description automatically generated">
            <a:extLst>
              <a:ext uri="{FF2B5EF4-FFF2-40B4-BE49-F238E27FC236}">
                <a16:creationId xmlns:a16="http://schemas.microsoft.com/office/drawing/2014/main" id="{2357B5EA-9348-F3C2-0BC3-F615B3E68F92}"/>
              </a:ext>
            </a:extLst>
          </p:cNvPr>
          <p:cNvPicPr>
            <a:picLocks noGrp="1" noChangeAspect="1"/>
          </p:cNvPicPr>
          <p:nvPr>
            <p:ph type="pic" sz="quarter" idx="23"/>
          </p:nvPr>
        </p:nvPicPr>
        <p:blipFill>
          <a:blip r:embed="rId9" cstate="screen">
            <a:extLst>
              <a:ext uri="{28A0092B-C50C-407E-A947-70E740481C1C}">
                <a14:useLocalDpi xmlns:a14="http://schemas.microsoft.com/office/drawing/2010/main"/>
              </a:ext>
            </a:extLst>
          </a:blip>
          <a:srcRect/>
          <a:stretch>
            <a:fillRect/>
          </a:stretch>
        </p:blipFill>
        <p:spPr/>
      </p:pic>
      <p:pic>
        <p:nvPicPr>
          <p:cNvPr id="6" name="Picture Placeholder 4">
            <a:extLst>
              <a:ext uri="{FF2B5EF4-FFF2-40B4-BE49-F238E27FC236}">
                <a16:creationId xmlns:a16="http://schemas.microsoft.com/office/drawing/2014/main" id="{F6A69522-189C-8D6A-6341-A887BD929199}"/>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3048001" y="2401"/>
            <a:ext cx="5892229" cy="3217862"/>
          </a:xfrm>
          <a:prstGeom prst="rect">
            <a:avLst/>
          </a:prstGeom>
          <a:solidFill>
            <a:schemeClr val="accent3"/>
          </a:solidFill>
        </p:spPr>
      </p:pic>
    </p:spTree>
    <p:extLst>
      <p:ext uri="{BB962C8B-B14F-4D97-AF65-F5344CB8AC3E}">
        <p14:creationId xmlns:p14="http://schemas.microsoft.com/office/powerpoint/2010/main" val="523515439"/>
      </p:ext>
    </p:extLst>
  </p:cSld>
  <p:clrMapOvr>
    <a:masterClrMapping/>
  </p:clrMapOvr>
</p:sld>
</file>

<file path=ppt/theme/theme1.xml><?xml version="1.0" encoding="utf-8"?>
<a:theme xmlns:a="http://schemas.openxmlformats.org/drawingml/2006/main" name="Laserfiche Theme">
  <a:themeElements>
    <a:clrScheme name="Laserfiche Theme 2022">
      <a:dk1>
        <a:srgbClr val="21282F"/>
      </a:dk1>
      <a:lt1>
        <a:srgbClr val="FFFFFF"/>
      </a:lt1>
      <a:dk2>
        <a:srgbClr val="083D66"/>
      </a:dk2>
      <a:lt2>
        <a:srgbClr val="F3F7F9"/>
      </a:lt2>
      <a:accent1>
        <a:srgbClr val="E35105"/>
      </a:accent1>
      <a:accent2>
        <a:srgbClr val="083C66"/>
      </a:accent2>
      <a:accent3>
        <a:srgbClr val="DDE5ED"/>
      </a:accent3>
      <a:accent4>
        <a:srgbClr val="00706C"/>
      </a:accent4>
      <a:accent5>
        <a:srgbClr val="E39A24"/>
      </a:accent5>
      <a:accent6>
        <a:srgbClr val="B60469"/>
      </a:accent6>
      <a:hlink>
        <a:srgbClr val="0066D4"/>
      </a:hlink>
      <a:folHlink>
        <a:srgbClr val="80A5B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case-study-one-sheet-2305" id="{5EA13CD2-D545-A941-A27C-5A33416D8D2B}" vid="{49FAAB03-0CF7-9E46-9189-E240081775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roject_x0020_ID xmlns="b39b09f5-cafc-4224-bad4-d14490fe18d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37860C65DBC6D429E02E31FAAF98C9B" ma:contentTypeVersion="18" ma:contentTypeDescription="Create a new document." ma:contentTypeScope="" ma:versionID="3e82f37c8349404928e1d965b04f1bd8">
  <xsd:schema xmlns:xsd="http://www.w3.org/2001/XMLSchema" xmlns:xs="http://www.w3.org/2001/XMLSchema" xmlns:p="http://schemas.microsoft.com/office/2006/metadata/properties" xmlns:ns2="76bc8f26-8d91-4f68-b952-e5b049acb6ef" xmlns:ns3="b39b09f5-cafc-4224-bad4-d14490fe18d1" targetNamespace="http://schemas.microsoft.com/office/2006/metadata/properties" ma:root="true" ma:fieldsID="a6ed40012759c4c650277585cfd47941" ns2:_="" ns3:_="">
    <xsd:import namespace="76bc8f26-8d91-4f68-b952-e5b049acb6ef"/>
    <xsd:import namespace="b39b09f5-cafc-4224-bad4-d14490fe18d1"/>
    <xsd:element name="properties">
      <xsd:complexType>
        <xsd:sequence>
          <xsd:element name="documentManagement">
            <xsd:complexType>
              <xsd:all>
                <xsd:element ref="ns2:SharedWithUsers" minOccurs="0"/>
                <xsd:element ref="ns2:SharedWithDetails" minOccurs="0"/>
                <xsd:element ref="ns3:Project_x0020_ID"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bc8f26-8d91-4f68-b952-e5b049acb6ef" elementFormDefault="qualified">
    <xsd:import namespace="http://schemas.microsoft.com/office/2006/documentManagement/types"/>
    <xsd:import namespace="http://schemas.microsoft.com/office/infopath/2007/PartnerControls"/>
    <xsd:element name="SharedWithUsers" ma:index="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9b09f5-cafc-4224-bad4-d14490fe18d1" elementFormDefault="qualified">
    <xsd:import namespace="http://schemas.microsoft.com/office/2006/documentManagement/types"/>
    <xsd:import namespace="http://schemas.microsoft.com/office/infopath/2007/PartnerControls"/>
    <xsd:element name="Project_x0020_ID" ma:index="6" nillable="true" ma:displayName="Project ID" ma:internalName="Project_x0020_ID" ma:readOnly="false">
      <xsd:simpleType>
        <xsd:restriction base="dms:Text">
          <xsd:maxLength value="255"/>
        </xsd:restriction>
      </xsd:simpleType>
    </xsd:element>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ServiceAutoTags" ma:index="9" nillable="true" ma:displayName="Tags" ma:internalName="MediaServiceAutoTags" ma:readOnly="true">
      <xsd:simpleType>
        <xsd:restriction base="dms:Text"/>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AB7D8F-D153-4147-8604-E9F2BC8F457B}">
  <ds:schemaRefs>
    <ds:schemaRef ds:uri="http://schemas.microsoft.com/sharepoint/v3/contenttype/forms"/>
  </ds:schemaRefs>
</ds:datastoreItem>
</file>

<file path=customXml/itemProps2.xml><?xml version="1.0" encoding="utf-8"?>
<ds:datastoreItem xmlns:ds="http://schemas.openxmlformats.org/officeDocument/2006/customXml" ds:itemID="{8333D597-BDE7-4FF8-A836-6E50C3335523}">
  <ds:schemaRefs>
    <ds:schemaRef ds:uri="http://schemas.openxmlformats.org/package/2006/metadata/core-properties"/>
    <ds:schemaRef ds:uri="http://schemas.microsoft.com/office/2006/metadata/properties"/>
    <ds:schemaRef ds:uri="http://schemas.microsoft.com/office/infopath/2007/PartnerControls"/>
    <ds:schemaRef ds:uri="http://purl.org/dc/elements/1.1/"/>
    <ds:schemaRef ds:uri="b39b09f5-cafc-4224-bad4-d14490fe18d1"/>
    <ds:schemaRef ds:uri="http://www.w3.org/XML/1998/namespace"/>
    <ds:schemaRef ds:uri="http://purl.org/dc/terms/"/>
    <ds:schemaRef ds:uri="http://schemas.microsoft.com/office/2006/documentManagement/types"/>
    <ds:schemaRef ds:uri="http://purl.org/dc/dcmitype/"/>
    <ds:schemaRef ds:uri="76bc8f26-8d91-4f68-b952-e5b049acb6ef"/>
  </ds:schemaRefs>
</ds:datastoreItem>
</file>

<file path=customXml/itemProps3.xml><?xml version="1.0" encoding="utf-8"?>
<ds:datastoreItem xmlns:ds="http://schemas.openxmlformats.org/officeDocument/2006/customXml" ds:itemID="{DCCFE95A-F973-4BFE-B3EC-39D1A60A62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bc8f26-8d91-4f68-b952-e5b049acb6ef"/>
    <ds:schemaRef ds:uri="b39b09f5-cafc-4224-bad4-d14490fe18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Laserfiche Theme</Template>
  <TotalTime>325</TotalTime>
  <Words>237</Words>
  <Application>Microsoft Macintosh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Heavy</vt:lpstr>
      <vt:lpstr>Franklin Gothic Medium</vt:lpstr>
      <vt:lpstr>Laserfiche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Laserfiche Case Studies</dc:title>
  <dc:subject/>
  <dc:creator/>
  <cp:keywords/>
  <dc:description/>
  <cp:lastModifiedBy>Toyo Fukuda</cp:lastModifiedBy>
  <cp:revision>15</cp:revision>
  <dcterms:created xsi:type="dcterms:W3CDTF">2023-06-02T04:05:20Z</dcterms:created>
  <dcterms:modified xsi:type="dcterms:W3CDTF">2023-08-16T00:17:00Z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246ab784-c624-44f2-9cd8-ef442bda7f23</vt:lpwstr>
  </property>
  <property fmtid="{D5CDD505-2E9C-101B-9397-08002B2CF9AE}" pid="3" name="ContentTypeId">
    <vt:lpwstr>0x010100437860C65DBC6D429E02E31FAAF98C9B</vt:lpwstr>
  </property>
  <property fmtid="{D5CDD505-2E9C-101B-9397-08002B2CF9AE}" pid="4" name="MSIP_Label_f42aa342-8706-4288-bd11-ebb85995028c_Enabled">
    <vt:lpwstr>true</vt:lpwstr>
  </property>
  <property fmtid="{D5CDD505-2E9C-101B-9397-08002B2CF9AE}" pid="5" name="MSIP_Label_f42aa342-8706-4288-bd11-ebb85995028c_SetDate">
    <vt:lpwstr>2021-03-08T19:41:13Z</vt:lpwstr>
  </property>
  <property fmtid="{D5CDD505-2E9C-101B-9397-08002B2CF9AE}" pid="6" name="MSIP_Label_f42aa342-8706-4288-bd11-ebb85995028c_Method">
    <vt:lpwstr>Standard</vt:lpwstr>
  </property>
  <property fmtid="{D5CDD505-2E9C-101B-9397-08002B2CF9AE}" pid="7" name="MSIP_Label_f42aa342-8706-4288-bd11-ebb85995028c_Name">
    <vt:lpwstr>Internal</vt:lpwstr>
  </property>
  <property fmtid="{D5CDD505-2E9C-101B-9397-08002B2CF9AE}" pid="8" name="MSIP_Label_f42aa342-8706-4288-bd11-ebb85995028c_SiteId">
    <vt:lpwstr>72f988bf-86f1-41af-91ab-2d7cd011db47</vt:lpwstr>
  </property>
  <property fmtid="{D5CDD505-2E9C-101B-9397-08002B2CF9AE}" pid="9" name="MSIP_Label_f42aa342-8706-4288-bd11-ebb85995028c_ActionId">
    <vt:lpwstr>e58aa798-fc8a-413c-8e05-500419b74ff1</vt:lpwstr>
  </property>
  <property fmtid="{D5CDD505-2E9C-101B-9397-08002B2CF9AE}" pid="10" name="MSIP_Label_f42aa342-8706-4288-bd11-ebb85995028c_ContentBits">
    <vt:lpwstr>0</vt:lpwstr>
  </property>
</Properties>
</file>